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1" r:id="rId2"/>
    <p:sldId id="272" r:id="rId3"/>
    <p:sldId id="280" r:id="rId4"/>
    <p:sldId id="264" r:id="rId5"/>
    <p:sldId id="268" r:id="rId6"/>
    <p:sldId id="271" r:id="rId7"/>
    <p:sldId id="269" r:id="rId8"/>
    <p:sldId id="274" r:id="rId9"/>
    <p:sldId id="275" r:id="rId10"/>
    <p:sldId id="273"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p:scale>
          <a:sx n="66" d="100"/>
          <a:sy n="66" d="100"/>
        </p:scale>
        <p:origin x="1330" y="619"/>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4068F-3EE1-444F-B70D-5A368FB1E12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BCD1B8F4-3F60-4C39-813C-416073AC171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9F949C8E-0EBB-48F1-B574-3E1C90FDC957}"/>
              </a:ext>
            </a:extLst>
          </p:cNvPr>
          <p:cNvSpPr>
            <a:spLocks noGrp="1"/>
          </p:cNvSpPr>
          <p:nvPr>
            <p:ph type="dt" sz="half" idx="10"/>
          </p:nvPr>
        </p:nvSpPr>
        <p:spPr/>
        <p:txBody>
          <a:bodyPr/>
          <a:lstStyle/>
          <a:p>
            <a:fld id="{2C3CEAF3-D142-4904-A472-5A167BE107EE}" type="datetimeFigureOut">
              <a:rPr lang="en-IN" smtClean="0"/>
              <a:t>25-04-2024</a:t>
            </a:fld>
            <a:endParaRPr lang="en-IN"/>
          </a:p>
        </p:txBody>
      </p:sp>
      <p:sp>
        <p:nvSpPr>
          <p:cNvPr id="5" name="Footer Placeholder 4">
            <a:extLst>
              <a:ext uri="{FF2B5EF4-FFF2-40B4-BE49-F238E27FC236}">
                <a16:creationId xmlns:a16="http://schemas.microsoft.com/office/drawing/2014/main" id="{090E3AA9-B490-444C-9438-0E11E505BA7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0251895-6320-4E59-BA4E-F778A608EE63}"/>
              </a:ext>
            </a:extLst>
          </p:cNvPr>
          <p:cNvSpPr>
            <a:spLocks noGrp="1"/>
          </p:cNvSpPr>
          <p:nvPr>
            <p:ph type="sldNum" sz="quarter" idx="12"/>
          </p:nvPr>
        </p:nvSpPr>
        <p:spPr/>
        <p:txBody>
          <a:bodyPr/>
          <a:lstStyle/>
          <a:p>
            <a:fld id="{86886F22-42C2-4106-9463-0DC1602A235D}" type="slidenum">
              <a:rPr lang="en-IN" smtClean="0"/>
              <a:t>‹#›</a:t>
            </a:fld>
            <a:endParaRPr lang="en-IN"/>
          </a:p>
        </p:txBody>
      </p:sp>
    </p:spTree>
    <p:extLst>
      <p:ext uri="{BB962C8B-B14F-4D97-AF65-F5344CB8AC3E}">
        <p14:creationId xmlns:p14="http://schemas.microsoft.com/office/powerpoint/2010/main" val="36492518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24A69B-5286-4E4D-B6EB-A1EC82BBBD24}"/>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351CE4B5-D88C-4A4E-92CB-1F34A9CD1B99}"/>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451F7DB-D1C2-4C1E-BEF2-10E50DF1BBC1}"/>
              </a:ext>
            </a:extLst>
          </p:cNvPr>
          <p:cNvSpPr>
            <a:spLocks noGrp="1"/>
          </p:cNvSpPr>
          <p:nvPr>
            <p:ph type="dt" sz="half" idx="10"/>
          </p:nvPr>
        </p:nvSpPr>
        <p:spPr/>
        <p:txBody>
          <a:bodyPr/>
          <a:lstStyle/>
          <a:p>
            <a:fld id="{2C3CEAF3-D142-4904-A472-5A167BE107EE}" type="datetimeFigureOut">
              <a:rPr lang="en-IN" smtClean="0"/>
              <a:t>25-04-2024</a:t>
            </a:fld>
            <a:endParaRPr lang="en-IN"/>
          </a:p>
        </p:txBody>
      </p:sp>
      <p:sp>
        <p:nvSpPr>
          <p:cNvPr id="5" name="Footer Placeholder 4">
            <a:extLst>
              <a:ext uri="{FF2B5EF4-FFF2-40B4-BE49-F238E27FC236}">
                <a16:creationId xmlns:a16="http://schemas.microsoft.com/office/drawing/2014/main" id="{B8A5003C-219D-4CD1-A763-2A37F246E29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812B9F7-202A-4684-AB0D-D4F264408621}"/>
              </a:ext>
            </a:extLst>
          </p:cNvPr>
          <p:cNvSpPr>
            <a:spLocks noGrp="1"/>
          </p:cNvSpPr>
          <p:nvPr>
            <p:ph type="sldNum" sz="quarter" idx="12"/>
          </p:nvPr>
        </p:nvSpPr>
        <p:spPr/>
        <p:txBody>
          <a:bodyPr/>
          <a:lstStyle/>
          <a:p>
            <a:fld id="{86886F22-42C2-4106-9463-0DC1602A235D}" type="slidenum">
              <a:rPr lang="en-IN" smtClean="0"/>
              <a:t>‹#›</a:t>
            </a:fld>
            <a:endParaRPr lang="en-IN"/>
          </a:p>
        </p:txBody>
      </p:sp>
    </p:spTree>
    <p:extLst>
      <p:ext uri="{BB962C8B-B14F-4D97-AF65-F5344CB8AC3E}">
        <p14:creationId xmlns:p14="http://schemas.microsoft.com/office/powerpoint/2010/main" val="28161750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E91586A-AC5D-49E4-83D3-0577FB9E846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46B535C5-651B-4CA0-BE86-60E14CCD25C3}"/>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8E69296-E052-4238-8DE1-6D16E892D55E}"/>
              </a:ext>
            </a:extLst>
          </p:cNvPr>
          <p:cNvSpPr>
            <a:spLocks noGrp="1"/>
          </p:cNvSpPr>
          <p:nvPr>
            <p:ph type="dt" sz="half" idx="10"/>
          </p:nvPr>
        </p:nvSpPr>
        <p:spPr/>
        <p:txBody>
          <a:bodyPr/>
          <a:lstStyle/>
          <a:p>
            <a:fld id="{2C3CEAF3-D142-4904-A472-5A167BE107EE}" type="datetimeFigureOut">
              <a:rPr lang="en-IN" smtClean="0"/>
              <a:t>25-04-2024</a:t>
            </a:fld>
            <a:endParaRPr lang="en-IN"/>
          </a:p>
        </p:txBody>
      </p:sp>
      <p:sp>
        <p:nvSpPr>
          <p:cNvPr id="5" name="Footer Placeholder 4">
            <a:extLst>
              <a:ext uri="{FF2B5EF4-FFF2-40B4-BE49-F238E27FC236}">
                <a16:creationId xmlns:a16="http://schemas.microsoft.com/office/drawing/2014/main" id="{BE1F2491-50C4-4472-BDED-AD04BFCDC1A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712C176-5BF1-4C56-9502-C732E1A34489}"/>
              </a:ext>
            </a:extLst>
          </p:cNvPr>
          <p:cNvSpPr>
            <a:spLocks noGrp="1"/>
          </p:cNvSpPr>
          <p:nvPr>
            <p:ph type="sldNum" sz="quarter" idx="12"/>
          </p:nvPr>
        </p:nvSpPr>
        <p:spPr/>
        <p:txBody>
          <a:bodyPr/>
          <a:lstStyle/>
          <a:p>
            <a:fld id="{86886F22-42C2-4106-9463-0DC1602A235D}" type="slidenum">
              <a:rPr lang="en-IN" smtClean="0"/>
              <a:t>‹#›</a:t>
            </a:fld>
            <a:endParaRPr lang="en-IN"/>
          </a:p>
        </p:txBody>
      </p:sp>
    </p:spTree>
    <p:extLst>
      <p:ext uri="{BB962C8B-B14F-4D97-AF65-F5344CB8AC3E}">
        <p14:creationId xmlns:p14="http://schemas.microsoft.com/office/powerpoint/2010/main" val="39436205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p:cSld name="1_Title Slide">
    <p:spTree>
      <p:nvGrpSpPr>
        <p:cNvPr id="1" name="Shape 13"/>
        <p:cNvGrpSpPr/>
        <p:nvPr/>
      </p:nvGrpSpPr>
      <p:grpSpPr>
        <a:xfrm>
          <a:off x="0" y="0"/>
          <a:ext cx="0" cy="0"/>
          <a:chOff x="0" y="0"/>
          <a:chExt cx="0" cy="0"/>
        </a:xfrm>
      </p:grpSpPr>
      <p:pic>
        <p:nvPicPr>
          <p:cNvPr id="14" name="Google Shape;14;p9"/>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15" name="Google Shape;15;p9"/>
          <p:cNvSpPr/>
          <p:nvPr/>
        </p:nvSpPr>
        <p:spPr>
          <a:xfrm rot="10800000" flipH="1">
            <a:off x="0" y="-1"/>
            <a:ext cx="12192000" cy="2527301"/>
          </a:xfrm>
          <a:prstGeom prst="rect">
            <a:avLst/>
          </a:prstGeom>
          <a:gradFill>
            <a:gsLst>
              <a:gs pos="0">
                <a:srgbClr val="000000">
                  <a:alpha val="0"/>
                </a:srgbClr>
              </a:gs>
              <a:gs pos="100000">
                <a:srgbClr val="000000">
                  <a:alpha val="69803"/>
                </a:srgbClr>
              </a:gs>
            </a:gsLst>
            <a:lin ang="5400000" scaled="0"/>
          </a:gradFill>
          <a:ln>
            <a:noFill/>
          </a:ln>
        </p:spPr>
        <p:txBody>
          <a:bodyPr spcFirstLastPara="1" wrap="square" lIns="30475" tIns="15233" rIns="30475" bIns="15233" anchor="ctr" anchorCtr="0">
            <a:noAutofit/>
          </a:bodyPr>
          <a:lstStyle/>
          <a:p>
            <a:pPr marL="0" marR="0" lvl="0" indent="0" algn="ctr" rtl="0">
              <a:spcBef>
                <a:spcPts val="0"/>
              </a:spcBef>
              <a:spcAft>
                <a:spcPts val="0"/>
              </a:spcAft>
              <a:buNone/>
            </a:pPr>
            <a:endParaRPr sz="600" b="0" i="0" u="none" strike="noStrike" cap="none">
              <a:solidFill>
                <a:schemeClr val="lt1"/>
              </a:solidFill>
              <a:latin typeface="Arial"/>
              <a:ea typeface="Arial"/>
              <a:cs typeface="Arial"/>
              <a:sym typeface="Arial"/>
            </a:endParaRPr>
          </a:p>
        </p:txBody>
      </p:sp>
      <p:sp>
        <p:nvSpPr>
          <p:cNvPr id="16" name="Google Shape;16;p9"/>
          <p:cNvSpPr/>
          <p:nvPr/>
        </p:nvSpPr>
        <p:spPr>
          <a:xfrm>
            <a:off x="0" y="3429000"/>
            <a:ext cx="12192000" cy="3429000"/>
          </a:xfrm>
          <a:prstGeom prst="rect">
            <a:avLst/>
          </a:prstGeom>
          <a:gradFill>
            <a:gsLst>
              <a:gs pos="0">
                <a:srgbClr val="000000">
                  <a:alpha val="0"/>
                </a:srgbClr>
              </a:gs>
              <a:gs pos="100000">
                <a:srgbClr val="000000">
                  <a:alpha val="57647"/>
                </a:srgbClr>
              </a:gs>
            </a:gsLst>
            <a:lin ang="5400000" scaled="0"/>
          </a:gradFill>
          <a:ln>
            <a:noFill/>
          </a:ln>
        </p:spPr>
        <p:txBody>
          <a:bodyPr spcFirstLastPara="1" wrap="square" lIns="30475" tIns="15233" rIns="30475" bIns="15233" anchor="ctr" anchorCtr="0">
            <a:noAutofit/>
          </a:bodyPr>
          <a:lstStyle/>
          <a:p>
            <a:pPr marL="0" marR="0" lvl="0" indent="0" algn="ctr" rtl="0">
              <a:spcBef>
                <a:spcPts val="0"/>
              </a:spcBef>
              <a:spcAft>
                <a:spcPts val="0"/>
              </a:spcAft>
              <a:buNone/>
            </a:pPr>
            <a:endParaRPr sz="1467" b="0" i="0" u="none" strike="noStrike" cap="none">
              <a:solidFill>
                <a:schemeClr val="lt1"/>
              </a:solidFill>
              <a:latin typeface="Arial"/>
              <a:ea typeface="Arial"/>
              <a:cs typeface="Arial"/>
              <a:sym typeface="Arial"/>
            </a:endParaRPr>
          </a:p>
        </p:txBody>
      </p:sp>
      <p:sp>
        <p:nvSpPr>
          <p:cNvPr id="17" name="Google Shape;17;p9"/>
          <p:cNvSpPr txBox="1">
            <a:spLocks noGrp="1"/>
          </p:cNvSpPr>
          <p:nvPr>
            <p:ph type="ctrTitle"/>
          </p:nvPr>
        </p:nvSpPr>
        <p:spPr>
          <a:xfrm>
            <a:off x="504337" y="4568306"/>
            <a:ext cx="9144000" cy="164592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8800"/>
              <a:buFont typeface="Arial"/>
              <a:buNone/>
              <a:defRPr sz="2933" b="1" cap="none">
                <a:solidFill>
                  <a:schemeClr val="dk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8" name="Google Shape;18;p9"/>
          <p:cNvSpPr txBox="1">
            <a:spLocks noGrp="1"/>
          </p:cNvSpPr>
          <p:nvPr>
            <p:ph type="subTitle" idx="1"/>
          </p:nvPr>
        </p:nvSpPr>
        <p:spPr>
          <a:xfrm>
            <a:off x="504337" y="6221022"/>
            <a:ext cx="9144000" cy="567944"/>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4400"/>
              <a:buFont typeface="Arial"/>
              <a:buNone/>
              <a:defRPr sz="1467" b="0" i="0" u="none" strike="noStrike" cap="none">
                <a:solidFill>
                  <a:schemeClr val="dk1"/>
                </a:solidFill>
                <a:latin typeface="Arial"/>
                <a:ea typeface="Arial"/>
                <a:cs typeface="Arial"/>
                <a:sym typeface="Arial"/>
              </a:defRPr>
            </a:lvl1pPr>
            <a:lvl2pPr marR="0" lvl="1" algn="ctr" rtl="0">
              <a:lnSpc>
                <a:spcPct val="90000"/>
              </a:lnSpc>
              <a:spcBef>
                <a:spcPts val="500"/>
              </a:spcBef>
              <a:spcAft>
                <a:spcPts val="0"/>
              </a:spcAft>
              <a:buClr>
                <a:schemeClr val="dk1"/>
              </a:buClr>
              <a:buSzPts val="6000"/>
              <a:buFont typeface="Arial"/>
              <a:buNone/>
              <a:defRPr sz="2000" b="0" i="0" u="none" strike="noStrike" cap="none">
                <a:solidFill>
                  <a:schemeClr val="dk1"/>
                </a:solidFill>
                <a:latin typeface="Arial"/>
                <a:ea typeface="Arial"/>
                <a:cs typeface="Arial"/>
                <a:sym typeface="Arial"/>
              </a:defRPr>
            </a:lvl2pPr>
            <a:lvl3pPr marR="0" lvl="2" algn="ctr" rtl="0">
              <a:lnSpc>
                <a:spcPct val="90000"/>
              </a:lnSpc>
              <a:spcBef>
                <a:spcPts val="500"/>
              </a:spcBef>
              <a:spcAft>
                <a:spcPts val="0"/>
              </a:spcAft>
              <a:buClr>
                <a:schemeClr val="dk1"/>
              </a:buClr>
              <a:buSzPts val="5400"/>
              <a:buFont typeface="Arial"/>
              <a:buNone/>
              <a:defRPr sz="1800" b="0" i="0" u="none" strike="noStrike" cap="none">
                <a:solidFill>
                  <a:schemeClr val="dk1"/>
                </a:solidFill>
                <a:latin typeface="Arial"/>
                <a:ea typeface="Arial"/>
                <a:cs typeface="Arial"/>
                <a:sym typeface="Arial"/>
              </a:defRPr>
            </a:lvl3pPr>
            <a:lvl4pPr marR="0" lvl="3" algn="ctr" rtl="0">
              <a:lnSpc>
                <a:spcPct val="90000"/>
              </a:lnSpc>
              <a:spcBef>
                <a:spcPts val="500"/>
              </a:spcBef>
              <a:spcAft>
                <a:spcPts val="0"/>
              </a:spcAft>
              <a:buClr>
                <a:schemeClr val="dk1"/>
              </a:buClr>
              <a:buSzPts val="4800"/>
              <a:buFont typeface="Arial"/>
              <a:buNone/>
              <a:defRPr sz="1600" b="0" i="0" u="none" strike="noStrike" cap="none">
                <a:solidFill>
                  <a:schemeClr val="dk1"/>
                </a:solidFill>
                <a:latin typeface="Arial"/>
                <a:ea typeface="Arial"/>
                <a:cs typeface="Arial"/>
                <a:sym typeface="Arial"/>
              </a:defRPr>
            </a:lvl4pPr>
            <a:lvl5pPr marR="0" lvl="4" algn="ctr" rtl="0">
              <a:lnSpc>
                <a:spcPct val="90000"/>
              </a:lnSpc>
              <a:spcBef>
                <a:spcPts val="500"/>
              </a:spcBef>
              <a:spcAft>
                <a:spcPts val="0"/>
              </a:spcAft>
              <a:buClr>
                <a:schemeClr val="dk1"/>
              </a:buClr>
              <a:buSzPts val="4800"/>
              <a:buFont typeface="Arial"/>
              <a:buNone/>
              <a:defRPr sz="1600" b="0" i="0" u="none" strike="noStrike" cap="none">
                <a:solidFill>
                  <a:schemeClr val="dk1"/>
                </a:solidFill>
                <a:latin typeface="Arial"/>
                <a:ea typeface="Arial"/>
                <a:cs typeface="Arial"/>
                <a:sym typeface="Arial"/>
              </a:defRPr>
            </a:lvl5pPr>
            <a:lvl6pPr marR="0" lvl="5" algn="ctr" rtl="0">
              <a:lnSpc>
                <a:spcPct val="90000"/>
              </a:lnSpc>
              <a:spcBef>
                <a:spcPts val="500"/>
              </a:spcBef>
              <a:spcAft>
                <a:spcPts val="0"/>
              </a:spcAft>
              <a:buClr>
                <a:schemeClr val="dk1"/>
              </a:buClr>
              <a:buSzPts val="4800"/>
              <a:buFont typeface="Arial"/>
              <a:buNone/>
              <a:defRPr sz="1600" b="0" i="0" u="none" strike="noStrike" cap="none">
                <a:solidFill>
                  <a:schemeClr val="dk1"/>
                </a:solidFill>
                <a:latin typeface="Arial"/>
                <a:ea typeface="Arial"/>
                <a:cs typeface="Arial"/>
                <a:sym typeface="Arial"/>
              </a:defRPr>
            </a:lvl6pPr>
            <a:lvl7pPr marR="0" lvl="6" algn="ctr" rtl="0">
              <a:lnSpc>
                <a:spcPct val="90000"/>
              </a:lnSpc>
              <a:spcBef>
                <a:spcPts val="500"/>
              </a:spcBef>
              <a:spcAft>
                <a:spcPts val="0"/>
              </a:spcAft>
              <a:buClr>
                <a:schemeClr val="dk1"/>
              </a:buClr>
              <a:buSzPts val="4800"/>
              <a:buFont typeface="Arial"/>
              <a:buNone/>
              <a:defRPr sz="1600" b="0" i="0" u="none" strike="noStrike" cap="none">
                <a:solidFill>
                  <a:schemeClr val="dk1"/>
                </a:solidFill>
                <a:latin typeface="Arial"/>
                <a:ea typeface="Arial"/>
                <a:cs typeface="Arial"/>
                <a:sym typeface="Arial"/>
              </a:defRPr>
            </a:lvl7pPr>
            <a:lvl8pPr marR="0" lvl="7" algn="ctr" rtl="0">
              <a:lnSpc>
                <a:spcPct val="90000"/>
              </a:lnSpc>
              <a:spcBef>
                <a:spcPts val="500"/>
              </a:spcBef>
              <a:spcAft>
                <a:spcPts val="0"/>
              </a:spcAft>
              <a:buClr>
                <a:schemeClr val="dk1"/>
              </a:buClr>
              <a:buSzPts val="4800"/>
              <a:buFont typeface="Arial"/>
              <a:buNone/>
              <a:defRPr sz="1600" b="0" i="0" u="none" strike="noStrike" cap="none">
                <a:solidFill>
                  <a:schemeClr val="dk1"/>
                </a:solidFill>
                <a:latin typeface="Arial"/>
                <a:ea typeface="Arial"/>
                <a:cs typeface="Arial"/>
                <a:sym typeface="Arial"/>
              </a:defRPr>
            </a:lvl8pPr>
            <a:lvl9pPr marR="0" lvl="8" algn="ctr" rtl="0">
              <a:lnSpc>
                <a:spcPct val="90000"/>
              </a:lnSpc>
              <a:spcBef>
                <a:spcPts val="500"/>
              </a:spcBef>
              <a:spcAft>
                <a:spcPts val="0"/>
              </a:spcAft>
              <a:buClr>
                <a:schemeClr val="dk1"/>
              </a:buClr>
              <a:buSzPts val="4800"/>
              <a:buFont typeface="Arial"/>
              <a:buNone/>
              <a:defRPr sz="1600" b="0" i="0" u="none" strike="noStrike" cap="none">
                <a:solidFill>
                  <a:schemeClr val="dk1"/>
                </a:solidFill>
                <a:latin typeface="Arial"/>
                <a:ea typeface="Arial"/>
                <a:cs typeface="Arial"/>
                <a:sym typeface="Arial"/>
              </a:defRPr>
            </a:lvl9pPr>
          </a:lstStyle>
          <a:p>
            <a:endParaRPr/>
          </a:p>
        </p:txBody>
      </p:sp>
      <p:pic>
        <p:nvPicPr>
          <p:cNvPr id="19" name="Google Shape;19;p9" descr="Logo&#10;&#10;Description automatically generated"/>
          <p:cNvPicPr preferRelativeResize="0"/>
          <p:nvPr/>
        </p:nvPicPr>
        <p:blipFill rotWithShape="1">
          <a:blip r:embed="rId3">
            <a:alphaModFix/>
          </a:blip>
          <a:srcRect/>
          <a:stretch/>
        </p:blipFill>
        <p:spPr>
          <a:xfrm>
            <a:off x="272042" y="862416"/>
            <a:ext cx="2813258" cy="968930"/>
          </a:xfrm>
          <a:prstGeom prst="rect">
            <a:avLst/>
          </a:prstGeom>
          <a:noFill/>
          <a:ln>
            <a:noFill/>
          </a:ln>
        </p:spPr>
      </p:pic>
    </p:spTree>
    <p:extLst>
      <p:ext uri="{BB962C8B-B14F-4D97-AF65-F5344CB8AC3E}">
        <p14:creationId xmlns:p14="http://schemas.microsoft.com/office/powerpoint/2010/main" val="34101390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1F0D17-EDC5-433B-9FF6-52FDBF15FB49}"/>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68FECF44-9494-4DCB-BD73-EF6A34995074}"/>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C92DA21-EDB1-40E7-9062-612DB41DD68B}"/>
              </a:ext>
            </a:extLst>
          </p:cNvPr>
          <p:cNvSpPr>
            <a:spLocks noGrp="1"/>
          </p:cNvSpPr>
          <p:nvPr>
            <p:ph type="dt" sz="half" idx="10"/>
          </p:nvPr>
        </p:nvSpPr>
        <p:spPr/>
        <p:txBody>
          <a:bodyPr/>
          <a:lstStyle/>
          <a:p>
            <a:fld id="{2C3CEAF3-D142-4904-A472-5A167BE107EE}" type="datetimeFigureOut">
              <a:rPr lang="en-IN" smtClean="0"/>
              <a:t>25-04-2024</a:t>
            </a:fld>
            <a:endParaRPr lang="en-IN"/>
          </a:p>
        </p:txBody>
      </p:sp>
      <p:sp>
        <p:nvSpPr>
          <p:cNvPr id="5" name="Footer Placeholder 4">
            <a:extLst>
              <a:ext uri="{FF2B5EF4-FFF2-40B4-BE49-F238E27FC236}">
                <a16:creationId xmlns:a16="http://schemas.microsoft.com/office/drawing/2014/main" id="{5626843B-6770-487F-ABDE-223D90D1C1E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5DDD266-2DA4-49D4-A9F7-359ECD36131A}"/>
              </a:ext>
            </a:extLst>
          </p:cNvPr>
          <p:cNvSpPr>
            <a:spLocks noGrp="1"/>
          </p:cNvSpPr>
          <p:nvPr>
            <p:ph type="sldNum" sz="quarter" idx="12"/>
          </p:nvPr>
        </p:nvSpPr>
        <p:spPr/>
        <p:txBody>
          <a:bodyPr/>
          <a:lstStyle/>
          <a:p>
            <a:fld id="{86886F22-42C2-4106-9463-0DC1602A235D}" type="slidenum">
              <a:rPr lang="en-IN" smtClean="0"/>
              <a:t>‹#›</a:t>
            </a:fld>
            <a:endParaRPr lang="en-IN"/>
          </a:p>
        </p:txBody>
      </p:sp>
    </p:spTree>
    <p:extLst>
      <p:ext uri="{BB962C8B-B14F-4D97-AF65-F5344CB8AC3E}">
        <p14:creationId xmlns:p14="http://schemas.microsoft.com/office/powerpoint/2010/main" val="41044302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9243C6-0E1A-477A-A8B8-99B4443C483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F96804ED-4F12-4EB9-9B1E-DC8350CE825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712DD00A-431A-4C3A-B7A1-31B123F1E21E}"/>
              </a:ext>
            </a:extLst>
          </p:cNvPr>
          <p:cNvSpPr>
            <a:spLocks noGrp="1"/>
          </p:cNvSpPr>
          <p:nvPr>
            <p:ph type="dt" sz="half" idx="10"/>
          </p:nvPr>
        </p:nvSpPr>
        <p:spPr/>
        <p:txBody>
          <a:bodyPr/>
          <a:lstStyle/>
          <a:p>
            <a:fld id="{2C3CEAF3-D142-4904-A472-5A167BE107EE}" type="datetimeFigureOut">
              <a:rPr lang="en-IN" smtClean="0"/>
              <a:t>25-04-2024</a:t>
            </a:fld>
            <a:endParaRPr lang="en-IN"/>
          </a:p>
        </p:txBody>
      </p:sp>
      <p:sp>
        <p:nvSpPr>
          <p:cNvPr id="5" name="Footer Placeholder 4">
            <a:extLst>
              <a:ext uri="{FF2B5EF4-FFF2-40B4-BE49-F238E27FC236}">
                <a16:creationId xmlns:a16="http://schemas.microsoft.com/office/drawing/2014/main" id="{17692888-B568-4044-B4AF-A7478F9F255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1D3084D-BB93-4610-85AE-CDA69CE3F6CA}"/>
              </a:ext>
            </a:extLst>
          </p:cNvPr>
          <p:cNvSpPr>
            <a:spLocks noGrp="1"/>
          </p:cNvSpPr>
          <p:nvPr>
            <p:ph type="sldNum" sz="quarter" idx="12"/>
          </p:nvPr>
        </p:nvSpPr>
        <p:spPr/>
        <p:txBody>
          <a:bodyPr/>
          <a:lstStyle/>
          <a:p>
            <a:fld id="{86886F22-42C2-4106-9463-0DC1602A235D}" type="slidenum">
              <a:rPr lang="en-IN" smtClean="0"/>
              <a:t>‹#›</a:t>
            </a:fld>
            <a:endParaRPr lang="en-IN"/>
          </a:p>
        </p:txBody>
      </p:sp>
    </p:spTree>
    <p:extLst>
      <p:ext uri="{BB962C8B-B14F-4D97-AF65-F5344CB8AC3E}">
        <p14:creationId xmlns:p14="http://schemas.microsoft.com/office/powerpoint/2010/main" val="31290183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9F3EB2-6952-476A-892F-8C36E3241D9D}"/>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36B6658C-66DB-4198-82E5-0809F9841C6C}"/>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45E71D35-BF4F-4019-8C26-F270D4342259}"/>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931024FF-EBB4-4813-BF36-2DF2303E7F96}"/>
              </a:ext>
            </a:extLst>
          </p:cNvPr>
          <p:cNvSpPr>
            <a:spLocks noGrp="1"/>
          </p:cNvSpPr>
          <p:nvPr>
            <p:ph type="dt" sz="half" idx="10"/>
          </p:nvPr>
        </p:nvSpPr>
        <p:spPr/>
        <p:txBody>
          <a:bodyPr/>
          <a:lstStyle/>
          <a:p>
            <a:fld id="{2C3CEAF3-D142-4904-A472-5A167BE107EE}" type="datetimeFigureOut">
              <a:rPr lang="en-IN" smtClean="0"/>
              <a:t>25-04-2024</a:t>
            </a:fld>
            <a:endParaRPr lang="en-IN"/>
          </a:p>
        </p:txBody>
      </p:sp>
      <p:sp>
        <p:nvSpPr>
          <p:cNvPr id="6" name="Footer Placeholder 5">
            <a:extLst>
              <a:ext uri="{FF2B5EF4-FFF2-40B4-BE49-F238E27FC236}">
                <a16:creationId xmlns:a16="http://schemas.microsoft.com/office/drawing/2014/main" id="{78AD3A56-7A9B-4E51-BE61-97ED039EBFD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AB23210D-4594-44F7-94AF-33073EAEC9B1}"/>
              </a:ext>
            </a:extLst>
          </p:cNvPr>
          <p:cNvSpPr>
            <a:spLocks noGrp="1"/>
          </p:cNvSpPr>
          <p:nvPr>
            <p:ph type="sldNum" sz="quarter" idx="12"/>
          </p:nvPr>
        </p:nvSpPr>
        <p:spPr/>
        <p:txBody>
          <a:bodyPr/>
          <a:lstStyle/>
          <a:p>
            <a:fld id="{86886F22-42C2-4106-9463-0DC1602A235D}" type="slidenum">
              <a:rPr lang="en-IN" smtClean="0"/>
              <a:t>‹#›</a:t>
            </a:fld>
            <a:endParaRPr lang="en-IN"/>
          </a:p>
        </p:txBody>
      </p:sp>
    </p:spTree>
    <p:extLst>
      <p:ext uri="{BB962C8B-B14F-4D97-AF65-F5344CB8AC3E}">
        <p14:creationId xmlns:p14="http://schemas.microsoft.com/office/powerpoint/2010/main" val="42123581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8331D-88CD-42C3-8ABB-9679D6B73D92}"/>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319329C9-C272-4A78-814B-0C31D2F1067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D4180A83-C007-49AC-AF5C-2B5160CCE404}"/>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1C488D36-4FB3-40F1-96D4-94C9808311F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D3112AB9-591A-44FF-AFE0-557AE2F184A2}"/>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DC290873-590E-4173-8C30-A2D376F89733}"/>
              </a:ext>
            </a:extLst>
          </p:cNvPr>
          <p:cNvSpPr>
            <a:spLocks noGrp="1"/>
          </p:cNvSpPr>
          <p:nvPr>
            <p:ph type="dt" sz="half" idx="10"/>
          </p:nvPr>
        </p:nvSpPr>
        <p:spPr/>
        <p:txBody>
          <a:bodyPr/>
          <a:lstStyle/>
          <a:p>
            <a:fld id="{2C3CEAF3-D142-4904-A472-5A167BE107EE}" type="datetimeFigureOut">
              <a:rPr lang="en-IN" smtClean="0"/>
              <a:t>25-04-2024</a:t>
            </a:fld>
            <a:endParaRPr lang="en-IN"/>
          </a:p>
        </p:txBody>
      </p:sp>
      <p:sp>
        <p:nvSpPr>
          <p:cNvPr id="8" name="Footer Placeholder 7">
            <a:extLst>
              <a:ext uri="{FF2B5EF4-FFF2-40B4-BE49-F238E27FC236}">
                <a16:creationId xmlns:a16="http://schemas.microsoft.com/office/drawing/2014/main" id="{D5E9C0CD-8495-45AF-AAA1-7B164EE5A5B1}"/>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54F40F17-9F59-493B-A33E-7CF572BD30DA}"/>
              </a:ext>
            </a:extLst>
          </p:cNvPr>
          <p:cNvSpPr>
            <a:spLocks noGrp="1"/>
          </p:cNvSpPr>
          <p:nvPr>
            <p:ph type="sldNum" sz="quarter" idx="12"/>
          </p:nvPr>
        </p:nvSpPr>
        <p:spPr/>
        <p:txBody>
          <a:bodyPr/>
          <a:lstStyle/>
          <a:p>
            <a:fld id="{86886F22-42C2-4106-9463-0DC1602A235D}" type="slidenum">
              <a:rPr lang="en-IN" smtClean="0"/>
              <a:t>‹#›</a:t>
            </a:fld>
            <a:endParaRPr lang="en-IN"/>
          </a:p>
        </p:txBody>
      </p:sp>
    </p:spTree>
    <p:extLst>
      <p:ext uri="{BB962C8B-B14F-4D97-AF65-F5344CB8AC3E}">
        <p14:creationId xmlns:p14="http://schemas.microsoft.com/office/powerpoint/2010/main" val="27088510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3F539A-BB66-429D-8F62-C0F3DA79330B}"/>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FD1F1965-5F1E-4B67-B643-08BF4623561C}"/>
              </a:ext>
            </a:extLst>
          </p:cNvPr>
          <p:cNvSpPr>
            <a:spLocks noGrp="1"/>
          </p:cNvSpPr>
          <p:nvPr>
            <p:ph type="dt" sz="half" idx="10"/>
          </p:nvPr>
        </p:nvSpPr>
        <p:spPr/>
        <p:txBody>
          <a:bodyPr/>
          <a:lstStyle/>
          <a:p>
            <a:fld id="{2C3CEAF3-D142-4904-A472-5A167BE107EE}" type="datetimeFigureOut">
              <a:rPr lang="en-IN" smtClean="0"/>
              <a:t>25-04-2024</a:t>
            </a:fld>
            <a:endParaRPr lang="en-IN"/>
          </a:p>
        </p:txBody>
      </p:sp>
      <p:sp>
        <p:nvSpPr>
          <p:cNvPr id="4" name="Footer Placeholder 3">
            <a:extLst>
              <a:ext uri="{FF2B5EF4-FFF2-40B4-BE49-F238E27FC236}">
                <a16:creationId xmlns:a16="http://schemas.microsoft.com/office/drawing/2014/main" id="{8967ADFB-3707-4651-836B-7CFAC0A99C26}"/>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A7A8A15A-631A-46A1-A39E-B4352051465C}"/>
              </a:ext>
            </a:extLst>
          </p:cNvPr>
          <p:cNvSpPr>
            <a:spLocks noGrp="1"/>
          </p:cNvSpPr>
          <p:nvPr>
            <p:ph type="sldNum" sz="quarter" idx="12"/>
          </p:nvPr>
        </p:nvSpPr>
        <p:spPr/>
        <p:txBody>
          <a:bodyPr/>
          <a:lstStyle/>
          <a:p>
            <a:fld id="{86886F22-42C2-4106-9463-0DC1602A235D}" type="slidenum">
              <a:rPr lang="en-IN" smtClean="0"/>
              <a:t>‹#›</a:t>
            </a:fld>
            <a:endParaRPr lang="en-IN"/>
          </a:p>
        </p:txBody>
      </p:sp>
    </p:spTree>
    <p:extLst>
      <p:ext uri="{BB962C8B-B14F-4D97-AF65-F5344CB8AC3E}">
        <p14:creationId xmlns:p14="http://schemas.microsoft.com/office/powerpoint/2010/main" val="14209887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2DBFD5B-1FAA-44CE-8FA0-420DD90BD672}"/>
              </a:ext>
            </a:extLst>
          </p:cNvPr>
          <p:cNvSpPr>
            <a:spLocks noGrp="1"/>
          </p:cNvSpPr>
          <p:nvPr>
            <p:ph type="dt" sz="half" idx="10"/>
          </p:nvPr>
        </p:nvSpPr>
        <p:spPr/>
        <p:txBody>
          <a:bodyPr/>
          <a:lstStyle/>
          <a:p>
            <a:fld id="{2C3CEAF3-D142-4904-A472-5A167BE107EE}" type="datetimeFigureOut">
              <a:rPr lang="en-IN" smtClean="0"/>
              <a:t>25-04-2024</a:t>
            </a:fld>
            <a:endParaRPr lang="en-IN"/>
          </a:p>
        </p:txBody>
      </p:sp>
      <p:sp>
        <p:nvSpPr>
          <p:cNvPr id="3" name="Footer Placeholder 2">
            <a:extLst>
              <a:ext uri="{FF2B5EF4-FFF2-40B4-BE49-F238E27FC236}">
                <a16:creationId xmlns:a16="http://schemas.microsoft.com/office/drawing/2014/main" id="{23FA707A-224F-4730-A995-35FD63474B83}"/>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0FA8BE97-1765-4F94-BE2C-B1B4D4124FC1}"/>
              </a:ext>
            </a:extLst>
          </p:cNvPr>
          <p:cNvSpPr>
            <a:spLocks noGrp="1"/>
          </p:cNvSpPr>
          <p:nvPr>
            <p:ph type="sldNum" sz="quarter" idx="12"/>
          </p:nvPr>
        </p:nvSpPr>
        <p:spPr/>
        <p:txBody>
          <a:bodyPr/>
          <a:lstStyle/>
          <a:p>
            <a:fld id="{86886F22-42C2-4106-9463-0DC1602A235D}" type="slidenum">
              <a:rPr lang="en-IN" smtClean="0"/>
              <a:t>‹#›</a:t>
            </a:fld>
            <a:endParaRPr lang="en-IN"/>
          </a:p>
        </p:txBody>
      </p:sp>
    </p:spTree>
    <p:extLst>
      <p:ext uri="{BB962C8B-B14F-4D97-AF65-F5344CB8AC3E}">
        <p14:creationId xmlns:p14="http://schemas.microsoft.com/office/powerpoint/2010/main" val="34580285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04E4F5-8D15-49E9-A67D-CFDCC309DBA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F3464A74-AEE9-48FC-9BD9-D0DB50E7B27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4F0A2948-31B2-4F09-A705-D7F694825C8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E2F6D3BA-1B04-427D-AAB7-F59CDCA20772}"/>
              </a:ext>
            </a:extLst>
          </p:cNvPr>
          <p:cNvSpPr>
            <a:spLocks noGrp="1"/>
          </p:cNvSpPr>
          <p:nvPr>
            <p:ph type="dt" sz="half" idx="10"/>
          </p:nvPr>
        </p:nvSpPr>
        <p:spPr/>
        <p:txBody>
          <a:bodyPr/>
          <a:lstStyle/>
          <a:p>
            <a:fld id="{2C3CEAF3-D142-4904-A472-5A167BE107EE}" type="datetimeFigureOut">
              <a:rPr lang="en-IN" smtClean="0"/>
              <a:t>25-04-2024</a:t>
            </a:fld>
            <a:endParaRPr lang="en-IN"/>
          </a:p>
        </p:txBody>
      </p:sp>
      <p:sp>
        <p:nvSpPr>
          <p:cNvPr id="6" name="Footer Placeholder 5">
            <a:extLst>
              <a:ext uri="{FF2B5EF4-FFF2-40B4-BE49-F238E27FC236}">
                <a16:creationId xmlns:a16="http://schemas.microsoft.com/office/drawing/2014/main" id="{F949075C-1372-4900-8CFE-F2DA1A019936}"/>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C72DA190-B0AD-449C-913B-0C3AA4F35DC3}"/>
              </a:ext>
            </a:extLst>
          </p:cNvPr>
          <p:cNvSpPr>
            <a:spLocks noGrp="1"/>
          </p:cNvSpPr>
          <p:nvPr>
            <p:ph type="sldNum" sz="quarter" idx="12"/>
          </p:nvPr>
        </p:nvSpPr>
        <p:spPr/>
        <p:txBody>
          <a:bodyPr/>
          <a:lstStyle/>
          <a:p>
            <a:fld id="{86886F22-42C2-4106-9463-0DC1602A235D}" type="slidenum">
              <a:rPr lang="en-IN" smtClean="0"/>
              <a:t>‹#›</a:t>
            </a:fld>
            <a:endParaRPr lang="en-IN"/>
          </a:p>
        </p:txBody>
      </p:sp>
    </p:spTree>
    <p:extLst>
      <p:ext uri="{BB962C8B-B14F-4D97-AF65-F5344CB8AC3E}">
        <p14:creationId xmlns:p14="http://schemas.microsoft.com/office/powerpoint/2010/main" val="14947448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F33296-2FA5-4D0F-B4C7-EAEB31A805B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2E3BD0E7-6B0B-4EE6-94C8-EF689EE1FF4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B83EECD2-83D8-4C5D-B8B9-32999FB1E15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42EE92F-301D-48B1-8840-33734733B903}"/>
              </a:ext>
            </a:extLst>
          </p:cNvPr>
          <p:cNvSpPr>
            <a:spLocks noGrp="1"/>
          </p:cNvSpPr>
          <p:nvPr>
            <p:ph type="dt" sz="half" idx="10"/>
          </p:nvPr>
        </p:nvSpPr>
        <p:spPr/>
        <p:txBody>
          <a:bodyPr/>
          <a:lstStyle/>
          <a:p>
            <a:fld id="{2C3CEAF3-D142-4904-A472-5A167BE107EE}" type="datetimeFigureOut">
              <a:rPr lang="en-IN" smtClean="0"/>
              <a:t>25-04-2024</a:t>
            </a:fld>
            <a:endParaRPr lang="en-IN"/>
          </a:p>
        </p:txBody>
      </p:sp>
      <p:sp>
        <p:nvSpPr>
          <p:cNvPr id="6" name="Footer Placeholder 5">
            <a:extLst>
              <a:ext uri="{FF2B5EF4-FFF2-40B4-BE49-F238E27FC236}">
                <a16:creationId xmlns:a16="http://schemas.microsoft.com/office/drawing/2014/main" id="{569B0895-F26F-4892-B850-2B72B4DA76A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2B46B61E-B1A5-4E9F-9B71-460ECF6DE5E1}"/>
              </a:ext>
            </a:extLst>
          </p:cNvPr>
          <p:cNvSpPr>
            <a:spLocks noGrp="1"/>
          </p:cNvSpPr>
          <p:nvPr>
            <p:ph type="sldNum" sz="quarter" idx="12"/>
          </p:nvPr>
        </p:nvSpPr>
        <p:spPr/>
        <p:txBody>
          <a:bodyPr/>
          <a:lstStyle/>
          <a:p>
            <a:fld id="{86886F22-42C2-4106-9463-0DC1602A235D}" type="slidenum">
              <a:rPr lang="en-IN" smtClean="0"/>
              <a:t>‹#›</a:t>
            </a:fld>
            <a:endParaRPr lang="en-IN"/>
          </a:p>
        </p:txBody>
      </p:sp>
    </p:spTree>
    <p:extLst>
      <p:ext uri="{BB962C8B-B14F-4D97-AF65-F5344CB8AC3E}">
        <p14:creationId xmlns:p14="http://schemas.microsoft.com/office/powerpoint/2010/main" val="25602616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C5A5196-95D7-47B3-986B-B8170B82054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91FFBDE5-FDB5-4202-A908-334CEFAD81B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11D3128-CD9A-452B-8723-E77FEF0A286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C3CEAF3-D142-4904-A472-5A167BE107EE}" type="datetimeFigureOut">
              <a:rPr lang="en-IN" smtClean="0"/>
              <a:t>25-04-2024</a:t>
            </a:fld>
            <a:endParaRPr lang="en-IN"/>
          </a:p>
        </p:txBody>
      </p:sp>
      <p:sp>
        <p:nvSpPr>
          <p:cNvPr id="5" name="Footer Placeholder 4">
            <a:extLst>
              <a:ext uri="{FF2B5EF4-FFF2-40B4-BE49-F238E27FC236}">
                <a16:creationId xmlns:a16="http://schemas.microsoft.com/office/drawing/2014/main" id="{F11BDFD1-3829-4CF4-9C13-92CDC390306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1308C8F2-9EFA-44F7-B851-1AF7376AF16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6886F22-42C2-4106-9463-0DC1602A235D}" type="slidenum">
              <a:rPr lang="en-IN" smtClean="0"/>
              <a:t>‹#›</a:t>
            </a:fld>
            <a:endParaRPr lang="en-IN"/>
          </a:p>
        </p:txBody>
      </p:sp>
    </p:spTree>
    <p:extLst>
      <p:ext uri="{BB962C8B-B14F-4D97-AF65-F5344CB8AC3E}">
        <p14:creationId xmlns:p14="http://schemas.microsoft.com/office/powerpoint/2010/main" val="138046721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60C173-D1E2-A828-F073-859493E31FDE}"/>
              </a:ext>
            </a:extLst>
          </p:cNvPr>
          <p:cNvSpPr>
            <a:spLocks noGrp="1"/>
          </p:cNvSpPr>
          <p:nvPr>
            <p:ph type="ctrTitle"/>
          </p:nvPr>
        </p:nvSpPr>
        <p:spPr/>
        <p:txBody>
          <a:bodyPr/>
          <a:lstStyle/>
          <a:p>
            <a:r>
              <a:rPr lang="en-US" sz="3200" b="1" dirty="0">
                <a:solidFill>
                  <a:schemeClr val="bg1"/>
                </a:solidFill>
              </a:rPr>
              <a:t>Very low exposure simulator</a:t>
            </a:r>
            <a:endParaRPr lang="en-IN" dirty="0"/>
          </a:p>
        </p:txBody>
      </p:sp>
      <p:sp>
        <p:nvSpPr>
          <p:cNvPr id="3" name="Subtitle 2">
            <a:extLst>
              <a:ext uri="{FF2B5EF4-FFF2-40B4-BE49-F238E27FC236}">
                <a16:creationId xmlns:a16="http://schemas.microsoft.com/office/drawing/2014/main" id="{A36561BE-4BFB-B9AF-53CF-B8D2A6CA68E5}"/>
              </a:ext>
            </a:extLst>
          </p:cNvPr>
          <p:cNvSpPr>
            <a:spLocks noGrp="1"/>
          </p:cNvSpPr>
          <p:nvPr>
            <p:ph type="subTitle" idx="1"/>
          </p:nvPr>
        </p:nvSpPr>
        <p:spPr/>
        <p:txBody>
          <a:bodyPr/>
          <a:lstStyle/>
          <a:p>
            <a:r>
              <a:rPr lang="en-US" dirty="0">
                <a:solidFill>
                  <a:schemeClr val="bg1"/>
                </a:solidFill>
              </a:rPr>
              <a:t>Robin Jenkin | Ujwala Patil | April 2024</a:t>
            </a:r>
          </a:p>
          <a:p>
            <a:endParaRPr lang="en-IN" dirty="0">
              <a:solidFill>
                <a:schemeClr val="bg1"/>
              </a:solidFill>
            </a:endParaRPr>
          </a:p>
        </p:txBody>
      </p:sp>
      <p:pic>
        <p:nvPicPr>
          <p:cNvPr id="5" name="Picture 4">
            <a:extLst>
              <a:ext uri="{FF2B5EF4-FFF2-40B4-BE49-F238E27FC236}">
                <a16:creationId xmlns:a16="http://schemas.microsoft.com/office/drawing/2014/main" id="{0BE61A7A-64EE-0314-C62C-8D4AE5738F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34493" y="1031935"/>
            <a:ext cx="3810000" cy="666750"/>
          </a:xfrm>
          <a:prstGeom prst="rect">
            <a:avLst/>
          </a:prstGeom>
        </p:spPr>
      </p:pic>
    </p:spTree>
    <p:extLst>
      <p:ext uri="{BB962C8B-B14F-4D97-AF65-F5344CB8AC3E}">
        <p14:creationId xmlns:p14="http://schemas.microsoft.com/office/powerpoint/2010/main" val="35910812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9A158F-41A7-4F50-BF70-0EE352E4C6DB}"/>
              </a:ext>
            </a:extLst>
          </p:cNvPr>
          <p:cNvSpPr>
            <a:spLocks noGrp="1"/>
          </p:cNvSpPr>
          <p:nvPr>
            <p:ph type="title"/>
          </p:nvPr>
        </p:nvSpPr>
        <p:spPr/>
        <p:txBody>
          <a:bodyPr/>
          <a:lstStyle/>
          <a:p>
            <a:r>
              <a:rPr lang="en-IN" dirty="0"/>
              <a:t>References </a:t>
            </a:r>
          </a:p>
        </p:txBody>
      </p:sp>
      <p:sp>
        <p:nvSpPr>
          <p:cNvPr id="3" name="Content Placeholder 2">
            <a:extLst>
              <a:ext uri="{FF2B5EF4-FFF2-40B4-BE49-F238E27FC236}">
                <a16:creationId xmlns:a16="http://schemas.microsoft.com/office/drawing/2014/main" id="{FD9EFFD0-F12E-465B-84B3-A0A2AFB81BC6}"/>
              </a:ext>
            </a:extLst>
          </p:cNvPr>
          <p:cNvSpPr>
            <a:spLocks noGrp="1"/>
          </p:cNvSpPr>
          <p:nvPr>
            <p:ph idx="1"/>
          </p:nvPr>
        </p:nvSpPr>
        <p:spPr/>
        <p:txBody>
          <a:bodyPr/>
          <a:lstStyle/>
          <a:p>
            <a:r>
              <a:rPr lang="en-US" dirty="0"/>
              <a:t>On the Application of the Modulation Transfer Function to Discrete Imaging Systems Robin Brian Jenkin B.Sc. (Hons), </a:t>
            </a:r>
            <a:r>
              <a:rPr lang="en-US" dirty="0" err="1"/>
              <a:t>M.Res</a:t>
            </a:r>
            <a:endParaRPr lang="en-US" dirty="0"/>
          </a:p>
          <a:p>
            <a:endParaRPr lang="en-US" dirty="0"/>
          </a:p>
          <a:p>
            <a:r>
              <a:rPr lang="en-IN" dirty="0"/>
              <a:t>Introduction To Monte Carlo Simulation - </a:t>
            </a:r>
            <a:r>
              <a:rPr lang="en-IN" dirty="0" err="1"/>
              <a:t>Samik</a:t>
            </a:r>
            <a:r>
              <a:rPr lang="en-IN" dirty="0"/>
              <a:t> Raychaudhuri</a:t>
            </a:r>
          </a:p>
        </p:txBody>
      </p:sp>
    </p:spTree>
    <p:extLst>
      <p:ext uri="{BB962C8B-B14F-4D97-AF65-F5344CB8AC3E}">
        <p14:creationId xmlns:p14="http://schemas.microsoft.com/office/powerpoint/2010/main" val="32579223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1DA5C-B6E6-4132-A6ED-31B3FE8AE691}"/>
              </a:ext>
            </a:extLst>
          </p:cNvPr>
          <p:cNvSpPr>
            <a:spLocks noGrp="1"/>
          </p:cNvSpPr>
          <p:nvPr>
            <p:ph type="title"/>
          </p:nvPr>
        </p:nvSpPr>
        <p:spPr>
          <a:xfrm>
            <a:off x="705970" y="508560"/>
            <a:ext cx="10515600" cy="1325563"/>
          </a:xfrm>
        </p:spPr>
        <p:txBody>
          <a:bodyPr/>
          <a:lstStyle/>
          <a:p>
            <a:r>
              <a:rPr lang="en-IN" b="1" dirty="0"/>
              <a:t>Problem Statement </a:t>
            </a:r>
          </a:p>
        </p:txBody>
      </p:sp>
      <p:sp>
        <p:nvSpPr>
          <p:cNvPr id="3" name="Content Placeholder 2">
            <a:extLst>
              <a:ext uri="{FF2B5EF4-FFF2-40B4-BE49-F238E27FC236}">
                <a16:creationId xmlns:a16="http://schemas.microsoft.com/office/drawing/2014/main" id="{FFD61E5B-172D-4BA5-BE42-19F2ADD12C90}"/>
              </a:ext>
            </a:extLst>
          </p:cNvPr>
          <p:cNvSpPr>
            <a:spLocks noGrp="1"/>
          </p:cNvSpPr>
          <p:nvPr>
            <p:ph idx="1"/>
          </p:nvPr>
        </p:nvSpPr>
        <p:spPr>
          <a:xfrm>
            <a:off x="970429" y="2139389"/>
            <a:ext cx="10251141" cy="1603375"/>
          </a:xfrm>
        </p:spPr>
        <p:txBody>
          <a:bodyPr>
            <a:normAutofit/>
          </a:bodyPr>
          <a:lstStyle/>
          <a:p>
            <a:pPr marL="0" indent="0" algn="ctr">
              <a:buNone/>
            </a:pPr>
            <a:r>
              <a:rPr lang="en-US" sz="2400" dirty="0"/>
              <a:t>Very low exposure simulator: Use Monte Carlo to generate very low exposure images</a:t>
            </a:r>
            <a:endParaRPr lang="en-IN" sz="2400" dirty="0"/>
          </a:p>
        </p:txBody>
      </p:sp>
    </p:spTree>
    <p:extLst>
      <p:ext uri="{BB962C8B-B14F-4D97-AF65-F5344CB8AC3E}">
        <p14:creationId xmlns:p14="http://schemas.microsoft.com/office/powerpoint/2010/main" val="40315117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CB4A2BD0-F1D3-4294-8003-1456B5A40481}"/>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4706" t="23878" r="4948" b="24630"/>
          <a:stretch/>
        </p:blipFill>
        <p:spPr>
          <a:xfrm>
            <a:off x="43179" y="1253879"/>
            <a:ext cx="12105641" cy="5174644"/>
          </a:xfrm>
        </p:spPr>
      </p:pic>
      <p:sp>
        <p:nvSpPr>
          <p:cNvPr id="6" name="Title 1">
            <a:extLst>
              <a:ext uri="{FF2B5EF4-FFF2-40B4-BE49-F238E27FC236}">
                <a16:creationId xmlns:a16="http://schemas.microsoft.com/office/drawing/2014/main" id="{FED6C6C8-565F-439E-B466-69F4F15346BB}"/>
              </a:ext>
            </a:extLst>
          </p:cNvPr>
          <p:cNvSpPr>
            <a:spLocks noGrp="1"/>
          </p:cNvSpPr>
          <p:nvPr>
            <p:ph type="title"/>
          </p:nvPr>
        </p:nvSpPr>
        <p:spPr>
          <a:xfrm>
            <a:off x="909319" y="273685"/>
            <a:ext cx="10515600" cy="1325563"/>
          </a:xfrm>
        </p:spPr>
        <p:txBody>
          <a:bodyPr/>
          <a:lstStyle/>
          <a:p>
            <a:r>
              <a:rPr lang="en-US" b="1" dirty="0"/>
              <a:t>Methodology</a:t>
            </a:r>
            <a:endParaRPr lang="en-IN" b="1" dirty="0"/>
          </a:p>
        </p:txBody>
      </p:sp>
    </p:spTree>
    <p:extLst>
      <p:ext uri="{BB962C8B-B14F-4D97-AF65-F5344CB8AC3E}">
        <p14:creationId xmlns:p14="http://schemas.microsoft.com/office/powerpoint/2010/main" val="1948174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184732-8501-AE42-F1A8-54EE82209AE2}"/>
              </a:ext>
            </a:extLst>
          </p:cNvPr>
          <p:cNvSpPr>
            <a:spLocks noGrp="1"/>
          </p:cNvSpPr>
          <p:nvPr>
            <p:ph type="title"/>
          </p:nvPr>
        </p:nvSpPr>
        <p:spPr>
          <a:xfrm>
            <a:off x="838200" y="135684"/>
            <a:ext cx="10515600" cy="1325563"/>
          </a:xfrm>
        </p:spPr>
        <p:txBody>
          <a:bodyPr/>
          <a:lstStyle/>
          <a:p>
            <a:r>
              <a:rPr lang="en-US" b="1" dirty="0"/>
              <a:t>Methodology</a:t>
            </a:r>
            <a:endParaRPr lang="en-IN" b="1" dirty="0"/>
          </a:p>
        </p:txBody>
      </p:sp>
      <p:sp>
        <p:nvSpPr>
          <p:cNvPr id="3" name="Content Placeholder 2">
            <a:extLst>
              <a:ext uri="{FF2B5EF4-FFF2-40B4-BE49-F238E27FC236}">
                <a16:creationId xmlns:a16="http://schemas.microsoft.com/office/drawing/2014/main" id="{994A6102-9DE0-ECAE-706F-2AB2250B3B85}"/>
              </a:ext>
            </a:extLst>
          </p:cNvPr>
          <p:cNvSpPr>
            <a:spLocks noGrp="1"/>
          </p:cNvSpPr>
          <p:nvPr>
            <p:ph idx="1"/>
          </p:nvPr>
        </p:nvSpPr>
        <p:spPr>
          <a:xfrm>
            <a:off x="838200" y="1461247"/>
            <a:ext cx="10515600" cy="4688822"/>
          </a:xfrm>
        </p:spPr>
        <p:txBody>
          <a:bodyPr>
            <a:noAutofit/>
          </a:bodyPr>
          <a:lstStyle/>
          <a:p>
            <a:pPr marL="0" indent="0">
              <a:buNone/>
            </a:pPr>
            <a:r>
              <a:rPr lang="en-US" sz="2000" dirty="0"/>
              <a:t>1. Define Parameters:</a:t>
            </a:r>
          </a:p>
          <a:p>
            <a:pPr lvl="1">
              <a:buFont typeface="Wingdings" panose="05000000000000000000" pitchFamily="2" charset="2"/>
              <a:buChar char="q"/>
            </a:pPr>
            <a:r>
              <a:rPr lang="en-US" sz="1600" dirty="0"/>
              <a:t> </a:t>
            </a:r>
            <a:r>
              <a:rPr lang="en-US" sz="1900" dirty="0" err="1">
                <a:solidFill>
                  <a:schemeClr val="accent1">
                    <a:lumMod val="50000"/>
                  </a:schemeClr>
                </a:solidFill>
              </a:rPr>
              <a:t>array_size</a:t>
            </a:r>
            <a:r>
              <a:rPr lang="en-US" sz="1900" dirty="0"/>
              <a:t>: An initial estimate for the image size (e.g., 64x64). This value will be updated later based on the actual image dimensions.</a:t>
            </a:r>
          </a:p>
          <a:p>
            <a:pPr lvl="1">
              <a:buFont typeface="Wingdings" panose="05000000000000000000" pitchFamily="2" charset="2"/>
              <a:buChar char="q"/>
            </a:pPr>
            <a:r>
              <a:rPr lang="en-US" sz="1900" dirty="0"/>
              <a:t> </a:t>
            </a:r>
            <a:r>
              <a:rPr lang="en-US" sz="1900" dirty="0" err="1">
                <a:solidFill>
                  <a:schemeClr val="accent1">
                    <a:lumMod val="50000"/>
                  </a:schemeClr>
                </a:solidFill>
              </a:rPr>
              <a:t>number_of_quanta</a:t>
            </a:r>
            <a:r>
              <a:rPr lang="en-US" sz="1900" dirty="0"/>
              <a:t>: The number of photons to simulate in the Monte Carlo simulation. More quanta lead to a more accurate simulation but take longer to process</a:t>
            </a:r>
            <a:r>
              <a:rPr lang="en-US" sz="1600" dirty="0"/>
              <a:t>.</a:t>
            </a:r>
          </a:p>
          <a:p>
            <a:pPr marL="0" indent="0">
              <a:buNone/>
            </a:pPr>
            <a:endParaRPr lang="en-US" sz="2000" dirty="0"/>
          </a:p>
          <a:p>
            <a:pPr marL="0" indent="0">
              <a:buNone/>
            </a:pPr>
            <a:r>
              <a:rPr lang="en-US" sz="2000" dirty="0"/>
              <a:t>2. Image Preprocessing</a:t>
            </a:r>
          </a:p>
          <a:p>
            <a:pPr marL="0" indent="0">
              <a:buNone/>
            </a:pPr>
            <a:r>
              <a:rPr lang="en-US" sz="2000" dirty="0"/>
              <a:t>2.1. Normalize Image: The image will be normalized by dividing each pixel intensity by 255. This converts the intensity values from the range [0, 255] to the range [0, 1].</a:t>
            </a:r>
          </a:p>
          <a:p>
            <a:pPr marL="0" indent="0">
              <a:buNone/>
            </a:pPr>
            <a:r>
              <a:rPr lang="en-US" sz="2000" dirty="0"/>
              <a:t>2.2. Update Array Size: The </a:t>
            </a:r>
            <a:r>
              <a:rPr lang="en-US" sz="2000" dirty="0" err="1">
                <a:solidFill>
                  <a:schemeClr val="accent1">
                    <a:lumMod val="50000"/>
                  </a:schemeClr>
                </a:solidFill>
              </a:rPr>
              <a:t>array_size</a:t>
            </a:r>
            <a:r>
              <a:rPr lang="en-US" sz="2000" dirty="0">
                <a:solidFill>
                  <a:schemeClr val="accent1">
                    <a:lumMod val="50000"/>
                  </a:schemeClr>
                </a:solidFill>
              </a:rPr>
              <a:t> </a:t>
            </a:r>
            <a:r>
              <a:rPr lang="en-US" sz="2000" dirty="0"/>
              <a:t>parameter will be adjusted to match the larger dimension (height or width) of the normalized image. </a:t>
            </a:r>
          </a:p>
          <a:p>
            <a:pPr marL="0" indent="0">
              <a:buNone/>
            </a:pPr>
            <a:endParaRPr lang="en-IN" sz="2000" dirty="0"/>
          </a:p>
        </p:txBody>
      </p:sp>
    </p:spTree>
    <p:extLst>
      <p:ext uri="{BB962C8B-B14F-4D97-AF65-F5344CB8AC3E}">
        <p14:creationId xmlns:p14="http://schemas.microsoft.com/office/powerpoint/2010/main" val="31098790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184732-8501-AE42-F1A8-54EE82209AE2}"/>
              </a:ext>
            </a:extLst>
          </p:cNvPr>
          <p:cNvSpPr>
            <a:spLocks noGrp="1"/>
          </p:cNvSpPr>
          <p:nvPr>
            <p:ph type="title"/>
          </p:nvPr>
        </p:nvSpPr>
        <p:spPr>
          <a:xfrm>
            <a:off x="838200" y="135684"/>
            <a:ext cx="10515600" cy="1325563"/>
          </a:xfrm>
        </p:spPr>
        <p:txBody>
          <a:bodyPr/>
          <a:lstStyle/>
          <a:p>
            <a:r>
              <a:rPr lang="en-US" b="1" dirty="0"/>
              <a:t>Methodology</a:t>
            </a:r>
            <a:endParaRPr lang="en-IN" b="1" dirty="0"/>
          </a:p>
        </p:txBody>
      </p:sp>
      <p:sp>
        <p:nvSpPr>
          <p:cNvPr id="3" name="Content Placeholder 2">
            <a:extLst>
              <a:ext uri="{FF2B5EF4-FFF2-40B4-BE49-F238E27FC236}">
                <a16:creationId xmlns:a16="http://schemas.microsoft.com/office/drawing/2014/main" id="{994A6102-9DE0-ECAE-706F-2AB2250B3B85}"/>
              </a:ext>
            </a:extLst>
          </p:cNvPr>
          <p:cNvSpPr>
            <a:spLocks noGrp="1"/>
          </p:cNvSpPr>
          <p:nvPr>
            <p:ph idx="1"/>
          </p:nvPr>
        </p:nvSpPr>
        <p:spPr>
          <a:xfrm>
            <a:off x="838200" y="1461247"/>
            <a:ext cx="10515600" cy="4688822"/>
          </a:xfrm>
        </p:spPr>
        <p:txBody>
          <a:bodyPr>
            <a:noAutofit/>
          </a:bodyPr>
          <a:lstStyle/>
          <a:p>
            <a:pPr marL="0" indent="0">
              <a:buNone/>
            </a:pPr>
            <a:r>
              <a:rPr lang="en-US" sz="2000" dirty="0"/>
              <a:t>3. Monte Carlo Simulation</a:t>
            </a:r>
          </a:p>
          <a:p>
            <a:pPr marL="0" indent="0">
              <a:buNone/>
            </a:pPr>
            <a:r>
              <a:rPr lang="en-US" sz="2000" dirty="0"/>
              <a:t>3.1. Initialize Low Light Image: A new array </a:t>
            </a:r>
            <a:r>
              <a:rPr lang="en-US" sz="2000" dirty="0" err="1"/>
              <a:t>ll</a:t>
            </a:r>
            <a:r>
              <a:rPr lang="en-US" sz="2000" dirty="0"/>
              <a:t> will be created to store the simulated low light image. This array will have the same dimensions as the normalized image and will be initialized with zeros.</a:t>
            </a:r>
          </a:p>
          <a:p>
            <a:pPr marL="0" indent="0">
              <a:buNone/>
            </a:pPr>
            <a:r>
              <a:rPr lang="en-US" sz="2000" dirty="0"/>
              <a:t>3.2. Simulation Loop: The program’s core is a loop that iterates </a:t>
            </a:r>
            <a:r>
              <a:rPr lang="en-US" sz="2000" dirty="0" err="1">
                <a:solidFill>
                  <a:schemeClr val="accent1">
                    <a:lumMod val="50000"/>
                  </a:schemeClr>
                </a:solidFill>
              </a:rPr>
              <a:t>number_of_quanta</a:t>
            </a:r>
            <a:r>
              <a:rPr lang="en-US" sz="2000" dirty="0"/>
              <a:t> times. Each iteration represents a simulated photon.</a:t>
            </a:r>
          </a:p>
          <a:p>
            <a:pPr lvl="1">
              <a:buFont typeface="Wingdings" panose="05000000000000000000" pitchFamily="2" charset="2"/>
              <a:buChar char="q"/>
            </a:pPr>
            <a:r>
              <a:rPr lang="en-US" sz="1900" dirty="0"/>
              <a:t>Generate Random Coordinates: Two random values (x and y) will be generated within the valid range of the image dimensions to represent the location of the simulated photon hitting the image sensor.</a:t>
            </a:r>
          </a:p>
          <a:p>
            <a:pPr lvl="1">
              <a:buFont typeface="Wingdings" panose="05000000000000000000" pitchFamily="2" charset="2"/>
              <a:buChar char="q"/>
            </a:pPr>
            <a:r>
              <a:rPr lang="en-US" sz="1900" dirty="0"/>
              <a:t>Get Pixel Intensity: The normalized intensity value (p) at the corresponding coordinates (x, y) in the normalized image will be retrieved. This value represents the probability of a photon being detected at that pixel location.</a:t>
            </a:r>
          </a:p>
          <a:p>
            <a:pPr lvl="1">
              <a:buFont typeface="Wingdings" panose="05000000000000000000" pitchFamily="2" charset="2"/>
              <a:buChar char="q"/>
            </a:pPr>
            <a:r>
              <a:rPr lang="en-US" sz="1900" dirty="0"/>
              <a:t>Simulate Photon Detection: A random number (n) between 0 and 1 will be generated. If n is less than or equal to p, it is considered that a photon hit that pixel. The corresponding element in the </a:t>
            </a:r>
            <a:r>
              <a:rPr lang="en-US" sz="1900" dirty="0" err="1"/>
              <a:t>ll</a:t>
            </a:r>
            <a:r>
              <a:rPr lang="en-US" sz="1900" dirty="0"/>
              <a:t> array will be incremented by 1 to represent the simulated photon count for that pixel.</a:t>
            </a:r>
          </a:p>
        </p:txBody>
      </p:sp>
    </p:spTree>
    <p:extLst>
      <p:ext uri="{BB962C8B-B14F-4D97-AF65-F5344CB8AC3E}">
        <p14:creationId xmlns:p14="http://schemas.microsoft.com/office/powerpoint/2010/main" val="2890080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184732-8501-AE42-F1A8-54EE82209AE2}"/>
              </a:ext>
            </a:extLst>
          </p:cNvPr>
          <p:cNvSpPr>
            <a:spLocks noGrp="1"/>
          </p:cNvSpPr>
          <p:nvPr>
            <p:ph type="title"/>
          </p:nvPr>
        </p:nvSpPr>
        <p:spPr>
          <a:xfrm>
            <a:off x="838200" y="135684"/>
            <a:ext cx="10515600" cy="1325563"/>
          </a:xfrm>
        </p:spPr>
        <p:txBody>
          <a:bodyPr/>
          <a:lstStyle/>
          <a:p>
            <a:r>
              <a:rPr lang="en-US" b="1" dirty="0"/>
              <a:t>Methodology</a:t>
            </a:r>
            <a:endParaRPr lang="en-IN" b="1" dirty="0"/>
          </a:p>
        </p:txBody>
      </p:sp>
      <p:sp>
        <p:nvSpPr>
          <p:cNvPr id="3" name="Content Placeholder 2">
            <a:extLst>
              <a:ext uri="{FF2B5EF4-FFF2-40B4-BE49-F238E27FC236}">
                <a16:creationId xmlns:a16="http://schemas.microsoft.com/office/drawing/2014/main" id="{994A6102-9DE0-ECAE-706F-2AB2250B3B85}"/>
              </a:ext>
            </a:extLst>
          </p:cNvPr>
          <p:cNvSpPr>
            <a:spLocks noGrp="1"/>
          </p:cNvSpPr>
          <p:nvPr>
            <p:ph idx="1"/>
          </p:nvPr>
        </p:nvSpPr>
        <p:spPr>
          <a:xfrm>
            <a:off x="838200" y="1461247"/>
            <a:ext cx="10515600" cy="4688822"/>
          </a:xfrm>
        </p:spPr>
        <p:txBody>
          <a:bodyPr>
            <a:noAutofit/>
          </a:bodyPr>
          <a:lstStyle/>
          <a:p>
            <a:pPr marL="0" indent="0">
              <a:buNone/>
            </a:pPr>
            <a:r>
              <a:rPr lang="en-US" sz="2000" dirty="0"/>
              <a:t>4. Postprocessing and Visualization:</a:t>
            </a:r>
          </a:p>
          <a:p>
            <a:pPr marL="0" indent="0">
              <a:buNone/>
            </a:pPr>
            <a:r>
              <a:rPr lang="en-US" sz="2000" dirty="0"/>
              <a:t>4.1. After the simulation completes, the "low light image" array will represent the simulated image with noise characteristics reflecting the very low exposure conditions.</a:t>
            </a:r>
          </a:p>
          <a:p>
            <a:pPr marL="0" indent="0">
              <a:buNone/>
            </a:pPr>
            <a:r>
              <a:rPr lang="en-US" sz="2000" dirty="0"/>
              <a:t>4.2. This simulated low light image and the original image will be displayed side-by-side for visual comparison.</a:t>
            </a:r>
          </a:p>
          <a:p>
            <a:pPr marL="0" indent="0">
              <a:buNone/>
            </a:pPr>
            <a:endParaRPr lang="en-US" sz="2000" dirty="0"/>
          </a:p>
          <a:p>
            <a:pPr>
              <a:buFont typeface="Wingdings" panose="05000000000000000000" pitchFamily="2" charset="2"/>
              <a:buChar char="Ø"/>
            </a:pPr>
            <a:r>
              <a:rPr lang="en-US" sz="2000" dirty="0"/>
              <a:t>This methodology utilizes a computationally efficient approach to model the stochastic nature of photon arrivals in low light scenarios. By adjusting the </a:t>
            </a:r>
            <a:r>
              <a:rPr lang="en-US" sz="2000" dirty="0" err="1"/>
              <a:t>number_of_quanta</a:t>
            </a:r>
            <a:r>
              <a:rPr lang="en-US" sz="2000" dirty="0"/>
              <a:t> parameter, users can control the trade-off between simulation accuracy and computational time. The resulting simulated image can be used for various applications, including training image processing algorithms for low light conditions or visualizing the impact of limited lighting on image quality.</a:t>
            </a:r>
          </a:p>
        </p:txBody>
      </p:sp>
    </p:spTree>
    <p:extLst>
      <p:ext uri="{BB962C8B-B14F-4D97-AF65-F5344CB8AC3E}">
        <p14:creationId xmlns:p14="http://schemas.microsoft.com/office/powerpoint/2010/main" val="15976435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132CC8B-F64F-49DD-BFEE-32E63C047135}"/>
              </a:ext>
            </a:extLst>
          </p:cNvPr>
          <p:cNvSpPr>
            <a:spLocks noGrp="1"/>
          </p:cNvSpPr>
          <p:nvPr>
            <p:ph idx="1"/>
          </p:nvPr>
        </p:nvSpPr>
        <p:spPr>
          <a:xfrm>
            <a:off x="457200" y="1344706"/>
            <a:ext cx="10896600" cy="4832257"/>
          </a:xfrm>
        </p:spPr>
        <p:txBody>
          <a:bodyPr/>
          <a:lstStyle/>
          <a:p>
            <a:pPr marL="0" indent="0">
              <a:buNone/>
            </a:pPr>
            <a:endParaRPr lang="en-IN" dirty="0"/>
          </a:p>
          <a:p>
            <a:pPr marL="0" indent="0">
              <a:buNone/>
            </a:pPr>
            <a:endParaRPr lang="en-IN" dirty="0"/>
          </a:p>
          <a:p>
            <a:pPr marL="0" indent="0">
              <a:buNone/>
            </a:pPr>
            <a:endParaRPr lang="en-IN" dirty="0"/>
          </a:p>
        </p:txBody>
      </p:sp>
      <p:pic>
        <p:nvPicPr>
          <p:cNvPr id="11" name="Picture 10">
            <a:extLst>
              <a:ext uri="{FF2B5EF4-FFF2-40B4-BE49-F238E27FC236}">
                <a16:creationId xmlns:a16="http://schemas.microsoft.com/office/drawing/2014/main" id="{80782510-165D-4B81-8EAD-827F464C730E}"/>
              </a:ext>
            </a:extLst>
          </p:cNvPr>
          <p:cNvPicPr>
            <a:picLocks/>
          </p:cNvPicPr>
          <p:nvPr/>
        </p:nvPicPr>
        <p:blipFill rotWithShape="1">
          <a:blip r:embed="rId2">
            <a:extLst>
              <a:ext uri="{28A0092B-C50C-407E-A947-70E740481C1C}">
                <a14:useLocalDpi xmlns:a14="http://schemas.microsoft.com/office/drawing/2010/main" val="0"/>
              </a:ext>
            </a:extLst>
          </a:blip>
          <a:srcRect l="13190" t="33216" r="53334" b="33659"/>
          <a:stretch/>
        </p:blipFill>
        <p:spPr>
          <a:xfrm>
            <a:off x="4958400" y="64774"/>
            <a:ext cx="2275200" cy="1818000"/>
          </a:xfrm>
          <a:prstGeom prst="rect">
            <a:avLst/>
          </a:prstGeom>
        </p:spPr>
      </p:pic>
      <p:pic>
        <p:nvPicPr>
          <p:cNvPr id="14" name="Picture 13">
            <a:extLst>
              <a:ext uri="{FF2B5EF4-FFF2-40B4-BE49-F238E27FC236}">
                <a16:creationId xmlns:a16="http://schemas.microsoft.com/office/drawing/2014/main" id="{DE9CDD02-D06E-4746-B836-62763561CB1F}"/>
              </a:ext>
            </a:extLst>
          </p:cNvPr>
          <p:cNvPicPr>
            <a:picLocks/>
          </p:cNvPicPr>
          <p:nvPr/>
        </p:nvPicPr>
        <p:blipFill rotWithShape="1">
          <a:blip r:embed="rId2">
            <a:extLst>
              <a:ext uri="{28A0092B-C50C-407E-A947-70E740481C1C}">
                <a14:useLocalDpi xmlns:a14="http://schemas.microsoft.com/office/drawing/2010/main" val="0"/>
              </a:ext>
            </a:extLst>
          </a:blip>
          <a:srcRect l="57336" t="33012" r="9504" b="32498"/>
          <a:stretch/>
        </p:blipFill>
        <p:spPr>
          <a:xfrm>
            <a:off x="1672294" y="2146787"/>
            <a:ext cx="2275200" cy="1818000"/>
          </a:xfrm>
          <a:prstGeom prst="rect">
            <a:avLst/>
          </a:prstGeom>
        </p:spPr>
      </p:pic>
      <p:pic>
        <p:nvPicPr>
          <p:cNvPr id="15" name="Picture 14">
            <a:extLst>
              <a:ext uri="{FF2B5EF4-FFF2-40B4-BE49-F238E27FC236}">
                <a16:creationId xmlns:a16="http://schemas.microsoft.com/office/drawing/2014/main" id="{E6697362-02D5-43EC-9B46-A5870CBDA3BC}"/>
              </a:ext>
            </a:extLst>
          </p:cNvPr>
          <p:cNvPicPr>
            <a:picLocks/>
          </p:cNvPicPr>
          <p:nvPr/>
        </p:nvPicPr>
        <p:blipFill rotWithShape="1">
          <a:blip r:embed="rId3">
            <a:extLst>
              <a:ext uri="{28A0092B-C50C-407E-A947-70E740481C1C}">
                <a14:useLocalDpi xmlns:a14="http://schemas.microsoft.com/office/drawing/2010/main" val="0"/>
              </a:ext>
            </a:extLst>
          </a:blip>
          <a:srcRect l="56690" t="33464" r="9193" b="32810"/>
          <a:stretch/>
        </p:blipFill>
        <p:spPr>
          <a:xfrm>
            <a:off x="1678735" y="4235925"/>
            <a:ext cx="2275200" cy="1818000"/>
          </a:xfrm>
          <a:prstGeom prst="rect">
            <a:avLst/>
          </a:prstGeom>
        </p:spPr>
      </p:pic>
      <p:sp>
        <p:nvSpPr>
          <p:cNvPr id="22" name="TextBox 21">
            <a:extLst>
              <a:ext uri="{FF2B5EF4-FFF2-40B4-BE49-F238E27FC236}">
                <a16:creationId xmlns:a16="http://schemas.microsoft.com/office/drawing/2014/main" id="{3E273F31-3564-4B8F-B163-35099EE0135C}"/>
              </a:ext>
            </a:extLst>
          </p:cNvPr>
          <p:cNvSpPr txBox="1"/>
          <p:nvPr/>
        </p:nvSpPr>
        <p:spPr>
          <a:xfrm>
            <a:off x="1678735" y="3898786"/>
            <a:ext cx="2402541" cy="369332"/>
          </a:xfrm>
          <a:prstGeom prst="rect">
            <a:avLst/>
          </a:prstGeom>
          <a:noFill/>
        </p:spPr>
        <p:txBody>
          <a:bodyPr wrap="square" rtlCol="0">
            <a:spAutoFit/>
          </a:bodyPr>
          <a:lstStyle/>
          <a:p>
            <a:r>
              <a:rPr lang="en-IN" dirty="0"/>
              <a:t>With 1 million quanta</a:t>
            </a:r>
          </a:p>
        </p:txBody>
      </p:sp>
      <p:sp>
        <p:nvSpPr>
          <p:cNvPr id="25" name="TextBox 24">
            <a:extLst>
              <a:ext uri="{FF2B5EF4-FFF2-40B4-BE49-F238E27FC236}">
                <a16:creationId xmlns:a16="http://schemas.microsoft.com/office/drawing/2014/main" id="{478716A5-C607-4423-A1E1-01115C0B0A17}"/>
              </a:ext>
            </a:extLst>
          </p:cNvPr>
          <p:cNvSpPr txBox="1"/>
          <p:nvPr/>
        </p:nvSpPr>
        <p:spPr>
          <a:xfrm>
            <a:off x="1615064" y="6044574"/>
            <a:ext cx="2402541" cy="369332"/>
          </a:xfrm>
          <a:prstGeom prst="rect">
            <a:avLst/>
          </a:prstGeom>
          <a:noFill/>
        </p:spPr>
        <p:txBody>
          <a:bodyPr wrap="square" rtlCol="0">
            <a:spAutoFit/>
          </a:bodyPr>
          <a:lstStyle/>
          <a:p>
            <a:r>
              <a:rPr lang="en-IN" dirty="0"/>
              <a:t>With 2.5 million quanta</a:t>
            </a:r>
          </a:p>
        </p:txBody>
      </p:sp>
      <p:sp>
        <p:nvSpPr>
          <p:cNvPr id="26" name="Content Placeholder 2">
            <a:extLst>
              <a:ext uri="{FF2B5EF4-FFF2-40B4-BE49-F238E27FC236}">
                <a16:creationId xmlns:a16="http://schemas.microsoft.com/office/drawing/2014/main" id="{78C797EF-01F2-4760-81BC-209F29D501AE}"/>
              </a:ext>
            </a:extLst>
          </p:cNvPr>
          <p:cNvSpPr txBox="1">
            <a:spLocks/>
          </p:cNvSpPr>
          <p:nvPr/>
        </p:nvSpPr>
        <p:spPr>
          <a:xfrm>
            <a:off x="472732" y="1316402"/>
            <a:ext cx="10896600" cy="483225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IN"/>
          </a:p>
          <a:p>
            <a:pPr marL="0" indent="0">
              <a:buFont typeface="Arial" panose="020B0604020202020204" pitchFamily="34" charset="0"/>
              <a:buNone/>
            </a:pPr>
            <a:endParaRPr lang="en-IN"/>
          </a:p>
          <a:p>
            <a:pPr marL="0" indent="0">
              <a:buFont typeface="Arial" panose="020B0604020202020204" pitchFamily="34" charset="0"/>
              <a:buNone/>
            </a:pPr>
            <a:endParaRPr lang="en-IN" dirty="0"/>
          </a:p>
        </p:txBody>
      </p:sp>
      <p:pic>
        <p:nvPicPr>
          <p:cNvPr id="21" name="Picture 20">
            <a:extLst>
              <a:ext uri="{FF2B5EF4-FFF2-40B4-BE49-F238E27FC236}">
                <a16:creationId xmlns:a16="http://schemas.microsoft.com/office/drawing/2014/main" id="{C61367AD-6558-41CA-BCDD-210B0A16751D}"/>
              </a:ext>
            </a:extLst>
          </p:cNvPr>
          <p:cNvPicPr>
            <a:picLocks/>
          </p:cNvPicPr>
          <p:nvPr/>
        </p:nvPicPr>
        <p:blipFill rotWithShape="1">
          <a:blip r:embed="rId4">
            <a:extLst>
              <a:ext uri="{28A0092B-C50C-407E-A947-70E740481C1C}">
                <a14:useLocalDpi xmlns:a14="http://schemas.microsoft.com/office/drawing/2010/main" val="0"/>
              </a:ext>
            </a:extLst>
          </a:blip>
          <a:srcRect l="33600" t="24575" r="34561" b="28105"/>
          <a:stretch/>
        </p:blipFill>
        <p:spPr>
          <a:xfrm>
            <a:off x="7778173" y="2097508"/>
            <a:ext cx="2275200" cy="1818000"/>
          </a:xfrm>
          <a:prstGeom prst="rect">
            <a:avLst/>
          </a:prstGeom>
        </p:spPr>
      </p:pic>
      <p:pic>
        <p:nvPicPr>
          <p:cNvPr id="23" name="Picture 22">
            <a:extLst>
              <a:ext uri="{FF2B5EF4-FFF2-40B4-BE49-F238E27FC236}">
                <a16:creationId xmlns:a16="http://schemas.microsoft.com/office/drawing/2014/main" id="{C7DE894D-E72B-46E7-8D69-8A71A9B43F35}"/>
              </a:ext>
            </a:extLst>
          </p:cNvPr>
          <p:cNvPicPr>
            <a:picLocks/>
          </p:cNvPicPr>
          <p:nvPr/>
        </p:nvPicPr>
        <p:blipFill rotWithShape="1">
          <a:blip r:embed="rId5">
            <a:extLst>
              <a:ext uri="{28A0092B-C50C-407E-A947-70E740481C1C}">
                <a14:useLocalDpi xmlns:a14="http://schemas.microsoft.com/office/drawing/2010/main" val="0"/>
              </a:ext>
            </a:extLst>
          </a:blip>
          <a:srcRect l="33382" t="24575" r="34485" b="28236"/>
          <a:stretch/>
        </p:blipFill>
        <p:spPr>
          <a:xfrm>
            <a:off x="7778174" y="4411240"/>
            <a:ext cx="2275200" cy="1818000"/>
          </a:xfrm>
          <a:prstGeom prst="rect">
            <a:avLst/>
          </a:prstGeom>
        </p:spPr>
      </p:pic>
      <p:cxnSp>
        <p:nvCxnSpPr>
          <p:cNvPr id="29" name="Straight Arrow Connector 28">
            <a:extLst>
              <a:ext uri="{FF2B5EF4-FFF2-40B4-BE49-F238E27FC236}">
                <a16:creationId xmlns:a16="http://schemas.microsoft.com/office/drawing/2014/main" id="{212B04F0-CD63-4FC4-94FD-9BC0695B9276}"/>
              </a:ext>
            </a:extLst>
          </p:cNvPr>
          <p:cNvCxnSpPr>
            <a:cxnSpLocks/>
          </p:cNvCxnSpPr>
          <p:nvPr/>
        </p:nvCxnSpPr>
        <p:spPr>
          <a:xfrm>
            <a:off x="4269586" y="3006508"/>
            <a:ext cx="290684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0" name="Straight Arrow Connector 29">
            <a:extLst>
              <a:ext uri="{FF2B5EF4-FFF2-40B4-BE49-F238E27FC236}">
                <a16:creationId xmlns:a16="http://schemas.microsoft.com/office/drawing/2014/main" id="{CE5D2E6B-AB1B-4D31-B2A4-80F7A31471EA}"/>
              </a:ext>
            </a:extLst>
          </p:cNvPr>
          <p:cNvCxnSpPr>
            <a:cxnSpLocks/>
          </p:cNvCxnSpPr>
          <p:nvPr/>
        </p:nvCxnSpPr>
        <p:spPr>
          <a:xfrm>
            <a:off x="4269586" y="5399476"/>
            <a:ext cx="304561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6" name="TextBox 5">
            <a:extLst>
              <a:ext uri="{FF2B5EF4-FFF2-40B4-BE49-F238E27FC236}">
                <a16:creationId xmlns:a16="http://schemas.microsoft.com/office/drawing/2014/main" id="{F58A1698-17E1-45C7-8F7D-5FDE6BEE4E90}"/>
              </a:ext>
            </a:extLst>
          </p:cNvPr>
          <p:cNvSpPr txBox="1"/>
          <p:nvPr/>
        </p:nvSpPr>
        <p:spPr>
          <a:xfrm>
            <a:off x="5470035" y="1888033"/>
            <a:ext cx="2015422" cy="369332"/>
          </a:xfrm>
          <a:prstGeom prst="rect">
            <a:avLst/>
          </a:prstGeom>
          <a:noFill/>
        </p:spPr>
        <p:txBody>
          <a:bodyPr wrap="square" rtlCol="0">
            <a:spAutoFit/>
          </a:bodyPr>
          <a:lstStyle/>
          <a:p>
            <a:r>
              <a:rPr lang="en-IN" dirty="0"/>
              <a:t>Input image</a:t>
            </a:r>
          </a:p>
        </p:txBody>
      </p:sp>
    </p:spTree>
    <p:extLst>
      <p:ext uri="{BB962C8B-B14F-4D97-AF65-F5344CB8AC3E}">
        <p14:creationId xmlns:p14="http://schemas.microsoft.com/office/powerpoint/2010/main" val="2733036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0C7A3CF4-14BB-4C30-9857-1EDB56D7C83C}"/>
              </a:ext>
            </a:extLst>
          </p:cNvPr>
          <p:cNvPicPr>
            <a:picLocks noGrp="1"/>
          </p:cNvPicPr>
          <p:nvPr>
            <p:ph idx="1"/>
          </p:nvPr>
        </p:nvPicPr>
        <p:blipFill rotWithShape="1">
          <a:blip r:embed="rId2">
            <a:extLst>
              <a:ext uri="{28A0092B-C50C-407E-A947-70E740481C1C}">
                <a14:useLocalDpi xmlns:a14="http://schemas.microsoft.com/office/drawing/2010/main" val="0"/>
              </a:ext>
            </a:extLst>
          </a:blip>
          <a:srcRect l="56765" t="33072" r="9412" b="33333"/>
          <a:stretch/>
        </p:blipFill>
        <p:spPr>
          <a:xfrm>
            <a:off x="1117833" y="398560"/>
            <a:ext cx="2275200" cy="1818000"/>
          </a:xfrm>
          <a:prstGeom prst="rect">
            <a:avLst/>
          </a:prstGeom>
        </p:spPr>
      </p:pic>
      <p:pic>
        <p:nvPicPr>
          <p:cNvPr id="6" name="Picture 5">
            <a:extLst>
              <a:ext uri="{FF2B5EF4-FFF2-40B4-BE49-F238E27FC236}">
                <a16:creationId xmlns:a16="http://schemas.microsoft.com/office/drawing/2014/main" id="{9FD09B9F-7440-49AA-84BA-A092621827A2}"/>
              </a:ext>
            </a:extLst>
          </p:cNvPr>
          <p:cNvPicPr>
            <a:picLocks/>
          </p:cNvPicPr>
          <p:nvPr/>
        </p:nvPicPr>
        <p:blipFill rotWithShape="1">
          <a:blip r:embed="rId3">
            <a:extLst>
              <a:ext uri="{28A0092B-C50C-407E-A947-70E740481C1C}">
                <a14:useLocalDpi xmlns:a14="http://schemas.microsoft.com/office/drawing/2010/main" val="0"/>
              </a:ext>
            </a:extLst>
          </a:blip>
          <a:srcRect l="56986" t="33464" r="9705" b="33726"/>
          <a:stretch/>
        </p:blipFill>
        <p:spPr>
          <a:xfrm>
            <a:off x="1104693" y="4707676"/>
            <a:ext cx="2275200" cy="1818000"/>
          </a:xfrm>
          <a:prstGeom prst="rect">
            <a:avLst/>
          </a:prstGeom>
        </p:spPr>
      </p:pic>
      <p:pic>
        <p:nvPicPr>
          <p:cNvPr id="7" name="Picture 6">
            <a:extLst>
              <a:ext uri="{FF2B5EF4-FFF2-40B4-BE49-F238E27FC236}">
                <a16:creationId xmlns:a16="http://schemas.microsoft.com/office/drawing/2014/main" id="{ACFFFBA3-6671-4D43-ADA8-07B7FBC26D28}"/>
              </a:ext>
            </a:extLst>
          </p:cNvPr>
          <p:cNvPicPr>
            <a:picLocks/>
          </p:cNvPicPr>
          <p:nvPr/>
        </p:nvPicPr>
        <p:blipFill rotWithShape="1">
          <a:blip r:embed="rId4">
            <a:extLst>
              <a:ext uri="{28A0092B-C50C-407E-A947-70E740481C1C}">
                <a14:useLocalDpi xmlns:a14="http://schemas.microsoft.com/office/drawing/2010/main" val="0"/>
              </a:ext>
            </a:extLst>
          </a:blip>
          <a:srcRect l="32574" t="24575" r="34191" b="28212"/>
          <a:stretch/>
        </p:blipFill>
        <p:spPr>
          <a:xfrm>
            <a:off x="7306483" y="593969"/>
            <a:ext cx="2276654" cy="1819176"/>
          </a:xfrm>
          <a:prstGeom prst="rect">
            <a:avLst/>
          </a:prstGeom>
        </p:spPr>
      </p:pic>
      <p:pic>
        <p:nvPicPr>
          <p:cNvPr id="8" name="Picture 7">
            <a:extLst>
              <a:ext uri="{FF2B5EF4-FFF2-40B4-BE49-F238E27FC236}">
                <a16:creationId xmlns:a16="http://schemas.microsoft.com/office/drawing/2014/main" id="{C3D5144F-4441-4577-84FA-5752E4934C89}"/>
              </a:ext>
            </a:extLst>
          </p:cNvPr>
          <p:cNvPicPr>
            <a:picLocks/>
          </p:cNvPicPr>
          <p:nvPr/>
        </p:nvPicPr>
        <p:blipFill rotWithShape="1">
          <a:blip r:embed="rId5">
            <a:extLst>
              <a:ext uri="{28A0092B-C50C-407E-A947-70E740481C1C}">
                <a14:useLocalDpi xmlns:a14="http://schemas.microsoft.com/office/drawing/2010/main" val="0"/>
              </a:ext>
            </a:extLst>
          </a:blip>
          <a:srcRect l="33383" t="24575" r="33897" b="28212"/>
          <a:stretch/>
        </p:blipFill>
        <p:spPr>
          <a:xfrm>
            <a:off x="7361426" y="2653969"/>
            <a:ext cx="2275200" cy="1818000"/>
          </a:xfrm>
          <a:prstGeom prst="rect">
            <a:avLst/>
          </a:prstGeom>
        </p:spPr>
      </p:pic>
      <p:pic>
        <p:nvPicPr>
          <p:cNvPr id="9" name="Picture 8">
            <a:extLst>
              <a:ext uri="{FF2B5EF4-FFF2-40B4-BE49-F238E27FC236}">
                <a16:creationId xmlns:a16="http://schemas.microsoft.com/office/drawing/2014/main" id="{C74349A9-AAFF-4599-BEFF-BE2986145805}"/>
              </a:ext>
            </a:extLst>
          </p:cNvPr>
          <p:cNvPicPr>
            <a:picLocks/>
          </p:cNvPicPr>
          <p:nvPr/>
        </p:nvPicPr>
        <p:blipFill rotWithShape="1">
          <a:blip r:embed="rId6">
            <a:extLst>
              <a:ext uri="{28A0092B-C50C-407E-A947-70E740481C1C}">
                <a14:useLocalDpi xmlns:a14="http://schemas.microsoft.com/office/drawing/2010/main" val="0"/>
              </a:ext>
            </a:extLst>
          </a:blip>
          <a:srcRect l="32864" t="24407" r="34048" b="28698"/>
          <a:stretch/>
        </p:blipFill>
        <p:spPr>
          <a:xfrm>
            <a:off x="7361426" y="4707676"/>
            <a:ext cx="2275200" cy="1818000"/>
          </a:xfrm>
          <a:prstGeom prst="rect">
            <a:avLst/>
          </a:prstGeom>
        </p:spPr>
      </p:pic>
      <p:sp>
        <p:nvSpPr>
          <p:cNvPr id="10" name="TextBox 9">
            <a:extLst>
              <a:ext uri="{FF2B5EF4-FFF2-40B4-BE49-F238E27FC236}">
                <a16:creationId xmlns:a16="http://schemas.microsoft.com/office/drawing/2014/main" id="{402B2677-D89E-4979-AE60-39AAAE94098F}"/>
              </a:ext>
            </a:extLst>
          </p:cNvPr>
          <p:cNvSpPr txBox="1"/>
          <p:nvPr/>
        </p:nvSpPr>
        <p:spPr>
          <a:xfrm>
            <a:off x="1041023" y="2216560"/>
            <a:ext cx="2402541" cy="369332"/>
          </a:xfrm>
          <a:prstGeom prst="rect">
            <a:avLst/>
          </a:prstGeom>
          <a:noFill/>
        </p:spPr>
        <p:txBody>
          <a:bodyPr wrap="square" rtlCol="0">
            <a:spAutoFit/>
          </a:bodyPr>
          <a:lstStyle/>
          <a:p>
            <a:r>
              <a:rPr lang="en-IN" dirty="0"/>
              <a:t>With 3.5 million quanta</a:t>
            </a:r>
          </a:p>
        </p:txBody>
      </p:sp>
      <p:sp>
        <p:nvSpPr>
          <p:cNvPr id="11" name="TextBox 10">
            <a:extLst>
              <a:ext uri="{FF2B5EF4-FFF2-40B4-BE49-F238E27FC236}">
                <a16:creationId xmlns:a16="http://schemas.microsoft.com/office/drawing/2014/main" id="{4512B85B-A019-49C3-BAE5-5FB702DDF8B4}"/>
              </a:ext>
            </a:extLst>
          </p:cNvPr>
          <p:cNvSpPr txBox="1"/>
          <p:nvPr/>
        </p:nvSpPr>
        <p:spPr>
          <a:xfrm>
            <a:off x="992160" y="4378370"/>
            <a:ext cx="2402541" cy="369332"/>
          </a:xfrm>
          <a:prstGeom prst="rect">
            <a:avLst/>
          </a:prstGeom>
          <a:noFill/>
        </p:spPr>
        <p:txBody>
          <a:bodyPr wrap="square" rtlCol="0">
            <a:spAutoFit/>
          </a:bodyPr>
          <a:lstStyle/>
          <a:p>
            <a:r>
              <a:rPr lang="en-IN" dirty="0"/>
              <a:t>With 4.5 million quanta</a:t>
            </a:r>
          </a:p>
        </p:txBody>
      </p:sp>
      <p:sp>
        <p:nvSpPr>
          <p:cNvPr id="12" name="TextBox 11">
            <a:extLst>
              <a:ext uri="{FF2B5EF4-FFF2-40B4-BE49-F238E27FC236}">
                <a16:creationId xmlns:a16="http://schemas.microsoft.com/office/drawing/2014/main" id="{C085D112-4BA6-47F1-9F8A-FC7B67AF7B07}"/>
              </a:ext>
            </a:extLst>
          </p:cNvPr>
          <p:cNvSpPr txBox="1"/>
          <p:nvPr/>
        </p:nvSpPr>
        <p:spPr>
          <a:xfrm>
            <a:off x="1041022" y="6525676"/>
            <a:ext cx="2402541" cy="369332"/>
          </a:xfrm>
          <a:prstGeom prst="rect">
            <a:avLst/>
          </a:prstGeom>
          <a:noFill/>
        </p:spPr>
        <p:txBody>
          <a:bodyPr wrap="square" rtlCol="0">
            <a:spAutoFit/>
          </a:bodyPr>
          <a:lstStyle/>
          <a:p>
            <a:r>
              <a:rPr lang="en-IN" dirty="0"/>
              <a:t>With 7.5 million quanta</a:t>
            </a:r>
          </a:p>
        </p:txBody>
      </p:sp>
      <p:cxnSp>
        <p:nvCxnSpPr>
          <p:cNvPr id="14" name="Straight Arrow Connector 13">
            <a:extLst>
              <a:ext uri="{FF2B5EF4-FFF2-40B4-BE49-F238E27FC236}">
                <a16:creationId xmlns:a16="http://schemas.microsoft.com/office/drawing/2014/main" id="{C0AA7D07-BAB2-4F9C-944B-EB651B97AE3E}"/>
              </a:ext>
            </a:extLst>
          </p:cNvPr>
          <p:cNvCxnSpPr>
            <a:cxnSpLocks/>
          </p:cNvCxnSpPr>
          <p:nvPr/>
        </p:nvCxnSpPr>
        <p:spPr>
          <a:xfrm>
            <a:off x="3626602" y="1343654"/>
            <a:ext cx="3496235"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79B88745-1D9A-478F-B7D9-EE4D6B847B94}"/>
              </a:ext>
            </a:extLst>
          </p:cNvPr>
          <p:cNvCxnSpPr>
            <a:cxnSpLocks/>
          </p:cNvCxnSpPr>
          <p:nvPr/>
        </p:nvCxnSpPr>
        <p:spPr>
          <a:xfrm>
            <a:off x="3626601" y="3470497"/>
            <a:ext cx="3496235"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1869E79C-7B78-44B0-8E16-06FF44E7912C}"/>
              </a:ext>
            </a:extLst>
          </p:cNvPr>
          <p:cNvCxnSpPr/>
          <p:nvPr/>
        </p:nvCxnSpPr>
        <p:spPr>
          <a:xfrm>
            <a:off x="3563849" y="5616676"/>
            <a:ext cx="355898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13" name="Picture 12">
            <a:extLst>
              <a:ext uri="{FF2B5EF4-FFF2-40B4-BE49-F238E27FC236}">
                <a16:creationId xmlns:a16="http://schemas.microsoft.com/office/drawing/2014/main" id="{D3479331-1222-305A-46B6-9B715C91E50D}"/>
              </a:ext>
            </a:extLst>
          </p:cNvPr>
          <p:cNvPicPr>
            <a:picLocks/>
          </p:cNvPicPr>
          <p:nvPr/>
        </p:nvPicPr>
        <p:blipFill rotWithShape="1">
          <a:blip r:embed="rId7">
            <a:extLst>
              <a:ext uri="{28A0092B-C50C-407E-A947-70E740481C1C}">
                <a14:useLocalDpi xmlns:a14="http://schemas.microsoft.com/office/drawing/2010/main" val="0"/>
              </a:ext>
            </a:extLst>
          </a:blip>
          <a:srcRect l="56912" t="32941" r="9486" b="33464"/>
          <a:stretch/>
        </p:blipFill>
        <p:spPr>
          <a:xfrm>
            <a:off x="1117862" y="2561497"/>
            <a:ext cx="2275200" cy="1818000"/>
          </a:xfrm>
          <a:prstGeom prst="rect">
            <a:avLst/>
          </a:prstGeom>
        </p:spPr>
      </p:pic>
    </p:spTree>
    <p:extLst>
      <p:ext uri="{BB962C8B-B14F-4D97-AF65-F5344CB8AC3E}">
        <p14:creationId xmlns:p14="http://schemas.microsoft.com/office/powerpoint/2010/main" val="35579483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343EBF-75AD-4A83-854B-520B51FDC4A3}"/>
              </a:ext>
            </a:extLst>
          </p:cNvPr>
          <p:cNvSpPr>
            <a:spLocks noGrp="1"/>
          </p:cNvSpPr>
          <p:nvPr>
            <p:ph type="title"/>
          </p:nvPr>
        </p:nvSpPr>
        <p:spPr/>
        <p:txBody>
          <a:bodyPr/>
          <a:lstStyle/>
          <a:p>
            <a:r>
              <a:rPr lang="en-IN" dirty="0"/>
              <a:t>Action Items </a:t>
            </a:r>
          </a:p>
        </p:txBody>
      </p:sp>
      <p:sp>
        <p:nvSpPr>
          <p:cNvPr id="3" name="Content Placeholder 2">
            <a:extLst>
              <a:ext uri="{FF2B5EF4-FFF2-40B4-BE49-F238E27FC236}">
                <a16:creationId xmlns:a16="http://schemas.microsoft.com/office/drawing/2014/main" id="{11885E6D-767B-4DC6-956C-ECB8A83BF0AC}"/>
              </a:ext>
            </a:extLst>
          </p:cNvPr>
          <p:cNvSpPr>
            <a:spLocks noGrp="1"/>
          </p:cNvSpPr>
          <p:nvPr>
            <p:ph idx="1"/>
          </p:nvPr>
        </p:nvSpPr>
        <p:spPr/>
        <p:txBody>
          <a:bodyPr/>
          <a:lstStyle/>
          <a:p>
            <a:r>
              <a:rPr lang="en-US" dirty="0"/>
              <a:t>Write a Generalized function that can detect the number of channels in the image</a:t>
            </a:r>
          </a:p>
          <a:p>
            <a:r>
              <a:rPr lang="en-US" dirty="0"/>
              <a:t>Consider a particular channel (1 or 3) image and then “expose” it to n quanta per pixel - such that “white” would be an average of n quanta.</a:t>
            </a:r>
          </a:p>
        </p:txBody>
      </p:sp>
    </p:spTree>
    <p:extLst>
      <p:ext uri="{BB962C8B-B14F-4D97-AF65-F5344CB8AC3E}">
        <p14:creationId xmlns:p14="http://schemas.microsoft.com/office/powerpoint/2010/main" val="306056506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930</TotalTime>
  <Words>619</Words>
  <Application>Microsoft Office PowerPoint</Application>
  <PresentationFormat>Widescreen</PresentationFormat>
  <Paragraphs>41</Paragraphs>
  <Slides>10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Arial</vt:lpstr>
      <vt:lpstr>Calibri</vt:lpstr>
      <vt:lpstr>Calibri Light</vt:lpstr>
      <vt:lpstr>Wingdings</vt:lpstr>
      <vt:lpstr>Office Theme</vt:lpstr>
      <vt:lpstr>Very low exposure simulator</vt:lpstr>
      <vt:lpstr>Problem Statement </vt:lpstr>
      <vt:lpstr>Methodology</vt:lpstr>
      <vt:lpstr>Methodology</vt:lpstr>
      <vt:lpstr>Methodology</vt:lpstr>
      <vt:lpstr>Methodology</vt:lpstr>
      <vt:lpstr>PowerPoint Presentation</vt:lpstr>
      <vt:lpstr>PowerPoint Presentation</vt:lpstr>
      <vt:lpstr>Action Items </vt:lpstr>
      <vt:lpstr>References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Very low exposure image simulator</dc:title>
  <dc:creator>Aryan Kamat</dc:creator>
  <cp:lastModifiedBy>Lokesh Pandey</cp:lastModifiedBy>
  <cp:revision>42</cp:revision>
  <dcterms:created xsi:type="dcterms:W3CDTF">2024-03-26T11:01:45Z</dcterms:created>
  <dcterms:modified xsi:type="dcterms:W3CDTF">2024-04-25T12:23:36Z</dcterms:modified>
</cp:coreProperties>
</file>